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31"/>
  </p:notesMasterIdLst>
  <p:sldIdLst>
    <p:sldId id="271" r:id="rId2"/>
    <p:sldId id="279" r:id="rId3"/>
    <p:sldId id="256" r:id="rId4"/>
    <p:sldId id="316" r:id="rId5"/>
    <p:sldId id="347" r:id="rId6"/>
    <p:sldId id="348" r:id="rId7"/>
    <p:sldId id="349" r:id="rId8"/>
    <p:sldId id="350" r:id="rId9"/>
    <p:sldId id="283" r:id="rId10"/>
    <p:sldId id="276" r:id="rId11"/>
    <p:sldId id="298" r:id="rId12"/>
    <p:sldId id="356" r:id="rId13"/>
    <p:sldId id="360" r:id="rId14"/>
    <p:sldId id="361" r:id="rId15"/>
    <p:sldId id="362" r:id="rId16"/>
    <p:sldId id="363" r:id="rId17"/>
    <p:sldId id="364" r:id="rId18"/>
    <p:sldId id="357" r:id="rId19"/>
    <p:sldId id="358" r:id="rId20"/>
    <p:sldId id="359" r:id="rId21"/>
    <p:sldId id="365" r:id="rId22"/>
    <p:sldId id="327" r:id="rId23"/>
    <p:sldId id="325" r:id="rId24"/>
    <p:sldId id="367" r:id="rId25"/>
    <p:sldId id="313" r:id="rId26"/>
    <p:sldId id="368" r:id="rId27"/>
    <p:sldId id="294" r:id="rId28"/>
    <p:sldId id="330" r:id="rId29"/>
    <p:sldId id="35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F26649"/>
    <a:srgbClr val="F7A5A5"/>
    <a:srgbClr val="3B87CD"/>
    <a:srgbClr val="7192A9"/>
    <a:srgbClr val="EF4B66"/>
    <a:srgbClr val="FBCDCD"/>
    <a:srgbClr val="F37D91"/>
    <a:srgbClr val="F3F6F6"/>
    <a:srgbClr val="D8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40"/>
  </p:normalViewPr>
  <p:slideViewPr>
    <p:cSldViewPr snapToGrid="0" showGuides="1">
      <p:cViewPr varScale="1">
        <p:scale>
          <a:sx n="88" d="100"/>
          <a:sy n="88" d="100"/>
        </p:scale>
        <p:origin x="3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06/09/2023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00754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42163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47628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45423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4905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92124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229980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594333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2542934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29</a:t>
            </a:fld>
            <a:endParaRPr lang="en-US" sz="120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29</a:t>
            </a:fld>
            <a:endParaRPr lang="en-US" sz="1200"/>
          </a:p>
        </p:txBody>
      </p:sp>
      <p:sp>
        <p:nvSpPr>
          <p:cNvPr id="19460" name="Rectangle 2"/>
          <p:cNvSpPr>
            <a:spLocks noGrp="1" noRot="1" noChangeAspect="1" noChangeArrowheads="1" noTextEdit="1"/>
          </p:cNvSpPr>
          <p:nvPr>
            <p:ph type="sldImg"/>
          </p:nvPr>
        </p:nvSpPr>
        <p:spPr>
          <a:xfrm>
            <a:off x="381000" y="685800"/>
            <a:ext cx="60960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23172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94010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24662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48986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1102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526A92-8AAF-4BF0-85FE-B336BF0F8D2D}" type="datetimeFigureOut">
              <a:rPr lang="en-US" smtClean="0"/>
              <a:t>06/09/2023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6243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06/09/2023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782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06/09/2023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6150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06/09/2023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1874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2044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526A92-8AAF-4BF0-85FE-B336BF0F8D2D}" type="datetimeFigureOut">
              <a:rPr lang="en-US" smtClean="0"/>
              <a:t>06/09/2023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8418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526A92-8AAF-4BF0-85FE-B336BF0F8D2D}" type="datetimeFigureOut">
              <a:rPr lang="en-US" smtClean="0"/>
              <a:t>06/09/2023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2407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526A92-8AAF-4BF0-85FE-B336BF0F8D2D}" type="datetimeFigureOut">
              <a:rPr lang="en-US" smtClean="0"/>
              <a:t>06/09/2023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8026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06/09/2023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459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06/09/2023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7402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06/09/2023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926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72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06/09/2023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0527309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6.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3" Type="http://schemas.openxmlformats.org/officeDocument/2006/relationships/slide" Target="slide15.xml"/><Relationship Id="rId7" Type="http://schemas.openxmlformats.org/officeDocument/2006/relationships/slide" Target="slide16.xml"/><Relationship Id="rId12"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11.png"/><Relationship Id="rId5" Type="http://schemas.openxmlformats.org/officeDocument/2006/relationships/slide" Target="slide19.xml"/><Relationship Id="rId10" Type="http://schemas.openxmlformats.org/officeDocument/2006/relationships/slide" Target="slide13.xml"/><Relationship Id="rId4" Type="http://schemas.openxmlformats.org/officeDocument/2006/relationships/slide" Target="slide17.xml"/><Relationship Id="rId9" Type="http://schemas.openxmlformats.org/officeDocument/2006/relationships/slide" Target="slide20.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slide" Target="slide12.xml"/><Relationship Id="rId5" Type="http://schemas.openxmlformats.org/officeDocument/2006/relationships/image" Target="../media/image6.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636" t="3367" r="4925" b="4107"/>
          <a:stretch/>
        </p:blipFill>
        <p:spPr>
          <a:xfrm>
            <a:off x="443344" y="230908"/>
            <a:ext cx="11148291" cy="6345383"/>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78047" y="923695"/>
            <a:ext cx="3106867" cy="523220"/>
          </a:xfrm>
          <a:prstGeom prst="rect">
            <a:avLst/>
          </a:prstGeom>
          <a:noFill/>
          <a:effectLst/>
        </p:spPr>
        <p:txBody>
          <a:bodyPr wrap="square" rtlCol="0">
            <a:spAutoFit/>
          </a:bodyPr>
          <a:lstStyle/>
          <a:p>
            <a:r>
              <a:rPr lang="en-US" sz="2800" b="1" dirty="0">
                <a:solidFill>
                  <a:srgbClr val="002060"/>
                </a:solidFill>
                <a:effectLst>
                  <a:glow rad="88900">
                    <a:schemeClr val="bg1"/>
                  </a:glow>
                </a:effectLst>
                <a:cs typeface="Arial" panose="020B0604020202020204" pitchFamily="34" charset="0"/>
              </a:rPr>
              <a:t>Listen and read.</a:t>
            </a:r>
          </a:p>
        </p:txBody>
      </p:sp>
      <p:sp>
        <p:nvSpPr>
          <p:cNvPr id="16" name="Rounded Rectangle 15"/>
          <p:cNvSpPr/>
          <p:nvPr/>
        </p:nvSpPr>
        <p:spPr>
          <a:xfrm>
            <a:off x="822656" y="882754"/>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875441" y="790415"/>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822656" y="104338"/>
            <a:ext cx="3174309" cy="615553"/>
          </a:xfrm>
          <a:prstGeom prst="rect">
            <a:avLst/>
          </a:prstGeom>
          <a:solidFill>
            <a:schemeClr val="accent2"/>
          </a:solid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 PRACTICE</a:t>
            </a:r>
          </a:p>
        </p:txBody>
      </p:sp>
      <p:sp>
        <p:nvSpPr>
          <p:cNvPr id="11" name="TextBox 10">
            <a:extLst>
              <a:ext uri="{FF2B5EF4-FFF2-40B4-BE49-F238E27FC236}">
                <a16:creationId xmlns:a16="http://schemas.microsoft.com/office/drawing/2014/main" id="{4B762BA3-5846-49A1-A041-93C20AA09C52}"/>
              </a:ext>
            </a:extLst>
          </p:cNvPr>
          <p:cNvSpPr txBox="1"/>
          <p:nvPr/>
        </p:nvSpPr>
        <p:spPr>
          <a:xfrm>
            <a:off x="319678" y="1561731"/>
            <a:ext cx="11655110" cy="5262979"/>
          </a:xfrm>
          <a:prstGeom prst="rect">
            <a:avLst/>
          </a:prstGeom>
          <a:noFill/>
        </p:spPr>
        <p:txBody>
          <a:bodyPr wrap="square">
            <a:spAutoFit/>
          </a:bodyPr>
          <a:lstStyle/>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Hi, Trang. Surprised to see you. What brings you here?</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Oh, hello Tom. I’m looking for a knitting kit.</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A knitting kit? I didn’t know you like knitting.</a:t>
            </a:r>
            <a:br>
              <a:rPr lang="en-US" sz="2400" dirty="0">
                <a:solidFill>
                  <a:srgbClr val="242021"/>
                </a:solidFill>
                <a:latin typeface="Comic Sans MS" panose="030F0702030302020204" pitchFamily="66" charset="0"/>
              </a:rPr>
            </a:br>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Actually, I’m keen on many DIY activities. In my leisure time, I love</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knitting, building dollhouses, and making paper flowers. </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I see. So, you like spending time on your own.</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Yes. What do you do in your free time?</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I’m a bit different. I usually hang out with my friends. We go to the</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cinema, go cycling, or play sport in the park.</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You love spending free time with other people, don’t you?</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Mark this Sunday? There’s a new comedy at New World Cinema.</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Yes, I’d love to. Can I ask Mai to join us?</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Sure. Let’s meet outside the cinema at 9 a.m. </a:t>
            </a:r>
          </a:p>
        </p:txBody>
      </p:sp>
      <p:pic>
        <p:nvPicPr>
          <p:cNvPr id="2" name="Trac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29808" y="585880"/>
            <a:ext cx="609600" cy="609600"/>
          </a:xfrm>
          <a:prstGeom prst="rect">
            <a:avLst/>
          </a:prstGeom>
        </p:spPr>
      </p:pic>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4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0282244" cy="4401205"/>
          </a:xfrm>
          <a:prstGeom prst="rect">
            <a:avLst/>
          </a:prstGeom>
          <a:noFill/>
        </p:spPr>
        <p:txBody>
          <a:bodyPr wrap="square">
            <a:spAutoFit/>
          </a:bodyPr>
          <a:lstStyle/>
          <a:p>
            <a:pPr>
              <a:lnSpc>
                <a:spcPct val="200000"/>
              </a:lnSpc>
              <a:buFont typeface="+mj-lt"/>
              <a:buAutoNum type="arabicPeriod"/>
            </a:pPr>
            <a:r>
              <a:rPr lang="en-US" sz="2800" dirty="0"/>
              <a:t> </a:t>
            </a:r>
            <a:r>
              <a:rPr lang="en-US" sz="2800" dirty="0" err="1"/>
              <a:t>Trang</a:t>
            </a:r>
            <a:r>
              <a:rPr lang="en-US" sz="2800" dirty="0"/>
              <a:t> is looking for a ____________. </a:t>
            </a:r>
          </a:p>
          <a:p>
            <a:pPr>
              <a:lnSpc>
                <a:spcPct val="200000"/>
              </a:lnSpc>
              <a:buFont typeface="+mj-lt"/>
              <a:buAutoNum type="arabicPeriod"/>
            </a:pPr>
            <a:r>
              <a:rPr lang="en-US" sz="2800" dirty="0"/>
              <a:t> She likes doing DIY in her ____________. </a:t>
            </a:r>
          </a:p>
          <a:p>
            <a:pPr>
              <a:lnSpc>
                <a:spcPct val="200000"/>
              </a:lnSpc>
              <a:buFont typeface="+mj-lt"/>
              <a:buAutoNum type="arabicPeriod"/>
            </a:pPr>
            <a:r>
              <a:rPr lang="en-US" sz="2800" dirty="0"/>
              <a:t> Tom loves spending his free time with ____________. </a:t>
            </a:r>
          </a:p>
          <a:p>
            <a:pPr>
              <a:lnSpc>
                <a:spcPct val="200000"/>
              </a:lnSpc>
              <a:buFont typeface="+mj-lt"/>
              <a:buAutoNum type="arabicPeriod"/>
            </a:pPr>
            <a:r>
              <a:rPr lang="en-US" sz="2800" dirty="0"/>
              <a:t> Tom and his friends usually _________ together. </a:t>
            </a:r>
          </a:p>
          <a:p>
            <a:pPr>
              <a:lnSpc>
                <a:spcPct val="200000"/>
              </a:lnSpc>
              <a:buFont typeface="+mj-lt"/>
              <a:buAutoNum type="arabicPeriod"/>
            </a:pPr>
            <a:r>
              <a:rPr lang="en-US" sz="2800" dirty="0"/>
              <a:t>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Oval Callout 1"/>
          <p:cNvSpPr/>
          <p:nvPr/>
        </p:nvSpPr>
        <p:spPr>
          <a:xfrm>
            <a:off x="9879290" y="6042581"/>
            <a:ext cx="1423447" cy="650449"/>
          </a:xfrm>
          <a:prstGeom prst="wedgeEllipseCallou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A40000"/>
                </a:solidFill>
              </a:rPr>
              <a:t>Game</a:t>
            </a:r>
          </a:p>
        </p:txBody>
      </p:sp>
    </p:spTree>
    <p:extLst>
      <p:ext uri="{BB962C8B-B14F-4D97-AF65-F5344CB8AC3E}">
        <p14:creationId xmlns:p14="http://schemas.microsoft.com/office/powerpoint/2010/main" val="363315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31805" y="260351"/>
            <a:ext cx="10426700" cy="90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1885" tIns="60943" rIns="121885" bIns="60943"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8800" b="1" dirty="0">
                <a:solidFill>
                  <a:srgbClr val="F1607D"/>
                </a:solidFill>
              </a:rPr>
              <a:t>LUCKY NUMBERS</a:t>
            </a:r>
          </a:p>
        </p:txBody>
      </p:sp>
      <p:sp>
        <p:nvSpPr>
          <p:cNvPr id="52" name="Rectangle 4">
            <a:hlinkClick r:id="rId3" action="ppaction://hlinksldjump"/>
          </p:cNvPr>
          <p:cNvSpPr>
            <a:spLocks noChangeArrowheads="1"/>
          </p:cNvSpPr>
          <p:nvPr/>
        </p:nvSpPr>
        <p:spPr bwMode="auto">
          <a:xfrm>
            <a:off x="2311943" y="1837323"/>
            <a:ext cx="1595967" cy="1281112"/>
          </a:xfrm>
          <a:prstGeom prst="rect">
            <a:avLst/>
          </a:prstGeom>
          <a:solidFill>
            <a:srgbClr val="FFFF00"/>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009900"/>
                </a:solidFill>
              </a:rPr>
              <a:t>1</a:t>
            </a:r>
          </a:p>
        </p:txBody>
      </p:sp>
      <p:sp>
        <p:nvSpPr>
          <p:cNvPr id="53" name="Rectangle 5">
            <a:hlinkClick r:id="rId4" action="ppaction://hlinksldjump"/>
          </p:cNvPr>
          <p:cNvSpPr>
            <a:spLocks noChangeArrowheads="1"/>
          </p:cNvSpPr>
          <p:nvPr/>
        </p:nvSpPr>
        <p:spPr bwMode="auto">
          <a:xfrm>
            <a:off x="4134391" y="1835737"/>
            <a:ext cx="1625600" cy="1281113"/>
          </a:xfrm>
          <a:prstGeom prst="rect">
            <a:avLst/>
          </a:prstGeom>
          <a:solidFill>
            <a:srgbClr val="FF9900"/>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0000FF"/>
                </a:solidFill>
              </a:rPr>
              <a:t>2</a:t>
            </a:r>
          </a:p>
        </p:txBody>
      </p:sp>
      <p:sp>
        <p:nvSpPr>
          <p:cNvPr id="54" name="Rectangle 6">
            <a:hlinkClick r:id="rId5" action="ppaction://hlinksldjump"/>
          </p:cNvPr>
          <p:cNvSpPr>
            <a:spLocks noChangeArrowheads="1"/>
          </p:cNvSpPr>
          <p:nvPr/>
        </p:nvSpPr>
        <p:spPr bwMode="auto">
          <a:xfrm>
            <a:off x="5958957" y="1830972"/>
            <a:ext cx="1625600" cy="1281112"/>
          </a:xfrm>
          <a:prstGeom prst="rect">
            <a:avLst/>
          </a:prstGeom>
          <a:solidFill>
            <a:srgbClr val="00CCFF"/>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FF6600"/>
                </a:solidFill>
              </a:rPr>
              <a:t>3</a:t>
            </a:r>
          </a:p>
        </p:txBody>
      </p:sp>
      <p:sp>
        <p:nvSpPr>
          <p:cNvPr id="55" name="Rectangle 7">
            <a:hlinkClick r:id="rId6" action="ppaction://hlinksldjump"/>
          </p:cNvPr>
          <p:cNvSpPr>
            <a:spLocks noChangeArrowheads="1"/>
          </p:cNvSpPr>
          <p:nvPr/>
        </p:nvSpPr>
        <p:spPr bwMode="auto">
          <a:xfrm>
            <a:off x="7783524" y="1837323"/>
            <a:ext cx="1625600" cy="1281112"/>
          </a:xfrm>
          <a:prstGeom prst="rect">
            <a:avLst/>
          </a:prstGeom>
          <a:solidFill>
            <a:srgbClr val="66FF33"/>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666699"/>
                </a:solidFill>
              </a:rPr>
              <a:t>4</a:t>
            </a:r>
          </a:p>
        </p:txBody>
      </p:sp>
      <p:sp>
        <p:nvSpPr>
          <p:cNvPr id="57" name="Rectangle 9">
            <a:hlinkClick r:id="rId7" action="ppaction://hlinksldjump"/>
          </p:cNvPr>
          <p:cNvSpPr>
            <a:spLocks noChangeArrowheads="1"/>
          </p:cNvSpPr>
          <p:nvPr/>
        </p:nvSpPr>
        <p:spPr bwMode="auto">
          <a:xfrm>
            <a:off x="2311940" y="3300999"/>
            <a:ext cx="1625600" cy="1281112"/>
          </a:xfrm>
          <a:prstGeom prst="rect">
            <a:avLst/>
          </a:prstGeom>
          <a:solidFill>
            <a:srgbClr val="0066FF"/>
          </a:solidFill>
          <a:ln w="38100">
            <a:solidFill>
              <a:schemeClr val="tx1"/>
            </a:solidFill>
            <a:miter lim="800000"/>
            <a:headEnd/>
            <a:tailEnd/>
          </a:ln>
        </p:spPr>
        <p:txBody>
          <a:bodyPr wrap="none" lIns="121885" tIns="60943" rIns="121885" bIns="60943" anchor="ctr"/>
          <a:lstStyle/>
          <a:p>
            <a:pPr algn="ctr" eaLnBrk="1" hangingPunct="1"/>
            <a:r>
              <a:rPr lang="en-GB" sz="10666" b="1" dirty="0"/>
              <a:t>5</a:t>
            </a:r>
            <a:endParaRPr lang="en-US" sz="10666" b="1" dirty="0"/>
          </a:p>
        </p:txBody>
      </p:sp>
      <p:sp>
        <p:nvSpPr>
          <p:cNvPr id="58" name="Rectangle 10">
            <a:hlinkClick r:id="rId8" action="ppaction://hlinksldjump"/>
          </p:cNvPr>
          <p:cNvSpPr>
            <a:spLocks noChangeArrowheads="1"/>
          </p:cNvSpPr>
          <p:nvPr/>
        </p:nvSpPr>
        <p:spPr bwMode="auto">
          <a:xfrm>
            <a:off x="4134391" y="3300999"/>
            <a:ext cx="1625600" cy="1281112"/>
          </a:xfrm>
          <a:prstGeom prst="rect">
            <a:avLst/>
          </a:prstGeom>
          <a:solidFill>
            <a:srgbClr val="800000"/>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66FFCC"/>
                </a:solidFill>
              </a:rPr>
              <a:t>6</a:t>
            </a:r>
            <a:endParaRPr lang="en-US" sz="10666" b="1" dirty="0">
              <a:solidFill>
                <a:srgbClr val="66FFCC"/>
              </a:solidFill>
            </a:endParaRPr>
          </a:p>
        </p:txBody>
      </p:sp>
      <p:sp>
        <p:nvSpPr>
          <p:cNvPr id="59" name="Rectangle 11">
            <a:hlinkClick r:id="rId9" action="ppaction://hlinksldjump"/>
          </p:cNvPr>
          <p:cNvSpPr>
            <a:spLocks noChangeArrowheads="1"/>
          </p:cNvSpPr>
          <p:nvPr/>
        </p:nvSpPr>
        <p:spPr bwMode="auto">
          <a:xfrm>
            <a:off x="5958957" y="3313699"/>
            <a:ext cx="1625600" cy="1281112"/>
          </a:xfrm>
          <a:prstGeom prst="rect">
            <a:avLst/>
          </a:prstGeom>
          <a:solidFill>
            <a:srgbClr val="FF0000"/>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FFFF00"/>
                </a:solidFill>
              </a:rPr>
              <a:t>7</a:t>
            </a:r>
            <a:endParaRPr lang="en-US" sz="10666" b="1" dirty="0">
              <a:solidFill>
                <a:srgbClr val="FFFF00"/>
              </a:solidFill>
            </a:endParaRPr>
          </a:p>
        </p:txBody>
      </p:sp>
      <p:sp>
        <p:nvSpPr>
          <p:cNvPr id="60" name="Rectangle 8">
            <a:hlinkClick r:id="rId10" action="ppaction://hlinksldjump"/>
          </p:cNvPr>
          <p:cNvSpPr>
            <a:spLocks noChangeArrowheads="1"/>
          </p:cNvSpPr>
          <p:nvPr/>
        </p:nvSpPr>
        <p:spPr bwMode="auto">
          <a:xfrm>
            <a:off x="7791991" y="3313698"/>
            <a:ext cx="1625600" cy="1268412"/>
          </a:xfrm>
          <a:prstGeom prst="rect">
            <a:avLst/>
          </a:prstGeom>
          <a:solidFill>
            <a:schemeClr val="bg1">
              <a:lumMod val="85000"/>
            </a:schemeClr>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002060"/>
                </a:solidFill>
              </a:rPr>
              <a:t>8</a:t>
            </a:r>
            <a:endParaRPr lang="en-US" sz="10666" b="1" dirty="0">
              <a:solidFill>
                <a:srgbClr val="002060"/>
              </a:solidFill>
            </a:endParaRPr>
          </a:p>
        </p:txBody>
      </p:sp>
      <p:sp>
        <p:nvSpPr>
          <p:cNvPr id="35853" name="AutoShape 16"/>
          <p:cNvSpPr>
            <a:spLocks noChangeArrowheads="1"/>
          </p:cNvSpPr>
          <p:nvPr/>
        </p:nvSpPr>
        <p:spPr bwMode="auto">
          <a:xfrm>
            <a:off x="589912" y="5083630"/>
            <a:ext cx="15240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dirty="0">
                <a:solidFill>
                  <a:srgbClr val="0000CC"/>
                </a:solidFill>
                <a:latin typeface="Arial" charset="0"/>
              </a:rPr>
              <a:t>GA</a:t>
            </a:r>
          </a:p>
        </p:txBody>
      </p:sp>
      <p:sp>
        <p:nvSpPr>
          <p:cNvPr id="35854" name="AutoShape 17"/>
          <p:cNvSpPr>
            <a:spLocks noChangeArrowheads="1"/>
          </p:cNvSpPr>
          <p:nvPr/>
        </p:nvSpPr>
        <p:spPr bwMode="auto">
          <a:xfrm>
            <a:off x="589912" y="5617030"/>
            <a:ext cx="15240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dirty="0">
                <a:solidFill>
                  <a:srgbClr val="FF0000"/>
                </a:solidFill>
                <a:latin typeface="Arial" charset="0"/>
              </a:rPr>
              <a:t>GB</a:t>
            </a:r>
          </a:p>
        </p:txBody>
      </p:sp>
      <p:sp>
        <p:nvSpPr>
          <p:cNvPr id="35858" name="AutoShape 18"/>
          <p:cNvSpPr>
            <a:spLocks noChangeArrowheads="1"/>
          </p:cNvSpPr>
          <p:nvPr/>
        </p:nvSpPr>
        <p:spPr bwMode="auto">
          <a:xfrm>
            <a:off x="22155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2</a:t>
            </a:r>
          </a:p>
        </p:txBody>
      </p:sp>
      <p:sp>
        <p:nvSpPr>
          <p:cNvPr id="35859" name="AutoShape 19"/>
          <p:cNvSpPr>
            <a:spLocks noChangeArrowheads="1"/>
          </p:cNvSpPr>
          <p:nvPr/>
        </p:nvSpPr>
        <p:spPr bwMode="auto">
          <a:xfrm>
            <a:off x="22155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2</a:t>
            </a:r>
          </a:p>
        </p:txBody>
      </p:sp>
      <p:sp>
        <p:nvSpPr>
          <p:cNvPr id="35860" name="AutoShape 20"/>
          <p:cNvSpPr>
            <a:spLocks noChangeArrowheads="1"/>
          </p:cNvSpPr>
          <p:nvPr/>
        </p:nvSpPr>
        <p:spPr bwMode="auto">
          <a:xfrm>
            <a:off x="35363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4</a:t>
            </a:r>
          </a:p>
        </p:txBody>
      </p:sp>
      <p:sp>
        <p:nvSpPr>
          <p:cNvPr id="35861" name="AutoShape 21"/>
          <p:cNvSpPr>
            <a:spLocks noChangeArrowheads="1"/>
          </p:cNvSpPr>
          <p:nvPr/>
        </p:nvSpPr>
        <p:spPr bwMode="auto">
          <a:xfrm>
            <a:off x="48571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6</a:t>
            </a:r>
          </a:p>
        </p:txBody>
      </p:sp>
      <p:sp>
        <p:nvSpPr>
          <p:cNvPr id="35862" name="AutoShape 22"/>
          <p:cNvSpPr>
            <a:spLocks noChangeArrowheads="1"/>
          </p:cNvSpPr>
          <p:nvPr/>
        </p:nvSpPr>
        <p:spPr bwMode="auto">
          <a:xfrm>
            <a:off x="61779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8</a:t>
            </a:r>
          </a:p>
        </p:txBody>
      </p:sp>
      <p:sp>
        <p:nvSpPr>
          <p:cNvPr id="35863" name="AutoShape 23"/>
          <p:cNvSpPr>
            <a:spLocks noChangeArrowheads="1"/>
          </p:cNvSpPr>
          <p:nvPr/>
        </p:nvSpPr>
        <p:spPr bwMode="auto">
          <a:xfrm>
            <a:off x="74987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10</a:t>
            </a:r>
          </a:p>
        </p:txBody>
      </p:sp>
      <p:sp>
        <p:nvSpPr>
          <p:cNvPr id="35864" name="AutoShape 24"/>
          <p:cNvSpPr>
            <a:spLocks noChangeArrowheads="1"/>
          </p:cNvSpPr>
          <p:nvPr/>
        </p:nvSpPr>
        <p:spPr bwMode="auto">
          <a:xfrm>
            <a:off x="88195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12</a:t>
            </a:r>
          </a:p>
        </p:txBody>
      </p:sp>
      <p:sp>
        <p:nvSpPr>
          <p:cNvPr id="35865" name="AutoShape 25"/>
          <p:cNvSpPr>
            <a:spLocks noChangeArrowheads="1"/>
          </p:cNvSpPr>
          <p:nvPr/>
        </p:nvSpPr>
        <p:spPr bwMode="auto">
          <a:xfrm>
            <a:off x="101403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14</a:t>
            </a:r>
          </a:p>
        </p:txBody>
      </p:sp>
      <p:sp>
        <p:nvSpPr>
          <p:cNvPr id="35866" name="AutoShape 26"/>
          <p:cNvSpPr>
            <a:spLocks noChangeArrowheads="1"/>
          </p:cNvSpPr>
          <p:nvPr/>
        </p:nvSpPr>
        <p:spPr bwMode="auto">
          <a:xfrm>
            <a:off x="101403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14</a:t>
            </a:r>
          </a:p>
        </p:txBody>
      </p:sp>
      <p:sp>
        <p:nvSpPr>
          <p:cNvPr id="35867" name="AutoShape 27"/>
          <p:cNvSpPr>
            <a:spLocks noChangeArrowheads="1"/>
          </p:cNvSpPr>
          <p:nvPr/>
        </p:nvSpPr>
        <p:spPr bwMode="auto">
          <a:xfrm>
            <a:off x="88195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12</a:t>
            </a:r>
          </a:p>
        </p:txBody>
      </p:sp>
      <p:sp>
        <p:nvSpPr>
          <p:cNvPr id="35868" name="AutoShape 28"/>
          <p:cNvSpPr>
            <a:spLocks noChangeArrowheads="1"/>
          </p:cNvSpPr>
          <p:nvPr/>
        </p:nvSpPr>
        <p:spPr bwMode="auto">
          <a:xfrm>
            <a:off x="74987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10</a:t>
            </a:r>
          </a:p>
        </p:txBody>
      </p:sp>
      <p:sp>
        <p:nvSpPr>
          <p:cNvPr id="35869" name="AutoShape 29"/>
          <p:cNvSpPr>
            <a:spLocks noChangeArrowheads="1"/>
          </p:cNvSpPr>
          <p:nvPr/>
        </p:nvSpPr>
        <p:spPr bwMode="auto">
          <a:xfrm>
            <a:off x="61779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8</a:t>
            </a:r>
          </a:p>
        </p:txBody>
      </p:sp>
      <p:sp>
        <p:nvSpPr>
          <p:cNvPr id="35870" name="AutoShape 30"/>
          <p:cNvSpPr>
            <a:spLocks noChangeArrowheads="1"/>
          </p:cNvSpPr>
          <p:nvPr/>
        </p:nvSpPr>
        <p:spPr bwMode="auto">
          <a:xfrm>
            <a:off x="48571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6</a:t>
            </a:r>
          </a:p>
        </p:txBody>
      </p:sp>
      <p:sp>
        <p:nvSpPr>
          <p:cNvPr id="35871" name="AutoShape 31"/>
          <p:cNvSpPr>
            <a:spLocks noChangeArrowheads="1"/>
          </p:cNvSpPr>
          <p:nvPr/>
        </p:nvSpPr>
        <p:spPr bwMode="auto">
          <a:xfrm>
            <a:off x="35363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4</a:t>
            </a:r>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55200" y="2477880"/>
            <a:ext cx="1828800" cy="156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7463" y="2306675"/>
            <a:ext cx="2689403" cy="193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3" action="ppaction://hlinksldjump"/>
          </p:cNvPr>
          <p:cNvSpPr/>
          <p:nvPr/>
        </p:nvSpPr>
        <p:spPr>
          <a:xfrm>
            <a:off x="11255605" y="6466788"/>
            <a:ext cx="560371" cy="39121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988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31" presetClass="entr" presetSubtype="0" fill="hold" grpId="1"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90"/>
                                          </p:val>
                                        </p:tav>
                                        <p:tav tm="100000">
                                          <p:val>
                                            <p:fltVal val="0"/>
                                          </p:val>
                                        </p:tav>
                                      </p:tavLst>
                                    </p:anim>
                                    <p:animEffect transition="in" filter="fade">
                                      <p:cBhvr>
                                        <p:cTn id="16" dur="500"/>
                                        <p:tgtEl>
                                          <p:spTgt spid="52"/>
                                        </p:tgtEl>
                                      </p:cBhvr>
                                    </p:animEffect>
                                  </p:childTnLst>
                                </p:cTn>
                              </p:par>
                              <p:par>
                                <p:cTn id="17" presetID="31" presetClass="entr" presetSubtype="0" fill="hold" grpId="1"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 calcmode="lin" valueType="num">
                                      <p:cBhvr>
                                        <p:cTn id="21" dur="500" fill="hold"/>
                                        <p:tgtEl>
                                          <p:spTgt spid="53"/>
                                        </p:tgtEl>
                                        <p:attrNameLst>
                                          <p:attrName>style.rotation</p:attrName>
                                        </p:attrNameLst>
                                      </p:cBhvr>
                                      <p:tavLst>
                                        <p:tav tm="0">
                                          <p:val>
                                            <p:fltVal val="90"/>
                                          </p:val>
                                        </p:tav>
                                        <p:tav tm="100000">
                                          <p:val>
                                            <p:fltVal val="0"/>
                                          </p:val>
                                        </p:tav>
                                      </p:tavLst>
                                    </p:anim>
                                    <p:animEffect transition="in" filter="fade">
                                      <p:cBhvr>
                                        <p:cTn id="22" dur="500"/>
                                        <p:tgtEl>
                                          <p:spTgt spid="53"/>
                                        </p:tgtEl>
                                      </p:cBhvr>
                                    </p:animEffect>
                                  </p:childTnLst>
                                </p:cTn>
                              </p:par>
                              <p:par>
                                <p:cTn id="23" presetID="31" presetClass="entr" presetSubtype="0" fill="hold" grpId="1"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 calcmode="lin" valueType="num">
                                      <p:cBhvr>
                                        <p:cTn id="27" dur="500" fill="hold"/>
                                        <p:tgtEl>
                                          <p:spTgt spid="54"/>
                                        </p:tgtEl>
                                        <p:attrNameLst>
                                          <p:attrName>style.rotation</p:attrName>
                                        </p:attrNameLst>
                                      </p:cBhvr>
                                      <p:tavLst>
                                        <p:tav tm="0">
                                          <p:val>
                                            <p:fltVal val="90"/>
                                          </p:val>
                                        </p:tav>
                                        <p:tav tm="100000">
                                          <p:val>
                                            <p:fltVal val="0"/>
                                          </p:val>
                                        </p:tav>
                                      </p:tavLst>
                                    </p:anim>
                                    <p:animEffect transition="in" filter="fade">
                                      <p:cBhvr>
                                        <p:cTn id="28" dur="500"/>
                                        <p:tgtEl>
                                          <p:spTgt spid="54"/>
                                        </p:tgtEl>
                                      </p:cBhvr>
                                    </p:animEffect>
                                  </p:childTnLst>
                                </p:cTn>
                              </p:par>
                              <p:par>
                                <p:cTn id="29" presetID="31" presetClass="entr" presetSubtype="0" fill="hold" grpId="1"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90"/>
                                          </p:val>
                                        </p:tav>
                                        <p:tav tm="100000">
                                          <p:val>
                                            <p:fltVal val="0"/>
                                          </p:val>
                                        </p:tav>
                                      </p:tavLst>
                                    </p:anim>
                                    <p:animEffect transition="in" filter="fade">
                                      <p:cBhvr>
                                        <p:cTn id="34" dur="500"/>
                                        <p:tgtEl>
                                          <p:spTgt spid="57"/>
                                        </p:tgtEl>
                                      </p:cBhvr>
                                    </p:animEffect>
                                  </p:childTnLst>
                                </p:cTn>
                              </p:par>
                              <p:par>
                                <p:cTn id="35" presetID="31" presetClass="entr" presetSubtype="0" fill="hold" grpId="1"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 calcmode="lin" valueType="num">
                                      <p:cBhvr>
                                        <p:cTn id="39" dur="500" fill="hold"/>
                                        <p:tgtEl>
                                          <p:spTgt spid="58"/>
                                        </p:tgtEl>
                                        <p:attrNameLst>
                                          <p:attrName>style.rotation</p:attrName>
                                        </p:attrNameLst>
                                      </p:cBhvr>
                                      <p:tavLst>
                                        <p:tav tm="0">
                                          <p:val>
                                            <p:fltVal val="90"/>
                                          </p:val>
                                        </p:tav>
                                        <p:tav tm="100000">
                                          <p:val>
                                            <p:fltVal val="0"/>
                                          </p:val>
                                        </p:tav>
                                      </p:tavLst>
                                    </p:anim>
                                    <p:animEffect transition="in" filter="fade">
                                      <p:cBhvr>
                                        <p:cTn id="40" dur="500"/>
                                        <p:tgtEl>
                                          <p:spTgt spid="58"/>
                                        </p:tgtEl>
                                      </p:cBhvr>
                                    </p:animEffect>
                                  </p:childTnLst>
                                </p:cTn>
                              </p:par>
                              <p:par>
                                <p:cTn id="41" presetID="31" presetClass="entr" presetSubtype="0" fill="hold" grpId="1"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 calcmode="lin" valueType="num">
                                      <p:cBhvr>
                                        <p:cTn id="45" dur="500" fill="hold"/>
                                        <p:tgtEl>
                                          <p:spTgt spid="59"/>
                                        </p:tgtEl>
                                        <p:attrNameLst>
                                          <p:attrName>style.rotation</p:attrName>
                                        </p:attrNameLst>
                                      </p:cBhvr>
                                      <p:tavLst>
                                        <p:tav tm="0">
                                          <p:val>
                                            <p:fltVal val="90"/>
                                          </p:val>
                                        </p:tav>
                                        <p:tav tm="100000">
                                          <p:val>
                                            <p:fltVal val="0"/>
                                          </p:val>
                                        </p:tav>
                                      </p:tavLst>
                                    </p:anim>
                                    <p:animEffect transition="in" filter="fade">
                                      <p:cBhvr>
                                        <p:cTn id="46" dur="500"/>
                                        <p:tgtEl>
                                          <p:spTgt spid="59"/>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90"/>
                                          </p:val>
                                        </p:tav>
                                        <p:tav tm="100000">
                                          <p:val>
                                            <p:fltVal val="0"/>
                                          </p:val>
                                        </p:tav>
                                      </p:tavLst>
                                    </p:anim>
                                    <p:animEffect transition="in" filter="fade">
                                      <p:cBhvr>
                                        <p:cTn id="52" dur="500"/>
                                        <p:tgtEl>
                                          <p:spTgt spid="55"/>
                                        </p:tgtEl>
                                      </p:cBhvr>
                                    </p:animEffect>
                                  </p:childTnLst>
                                </p:cTn>
                              </p:par>
                              <p:par>
                                <p:cTn id="53" presetID="31" presetClass="entr" presetSubtype="0" fill="hold" grpId="1"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 calcmode="lin" valueType="num">
                                      <p:cBhvr>
                                        <p:cTn id="57" dur="500" fill="hold"/>
                                        <p:tgtEl>
                                          <p:spTgt spid="60"/>
                                        </p:tgtEl>
                                        <p:attrNameLst>
                                          <p:attrName>style.rotation</p:attrName>
                                        </p:attrNameLst>
                                      </p:cBhvr>
                                      <p:tavLst>
                                        <p:tav tm="0">
                                          <p:val>
                                            <p:fltVal val="90"/>
                                          </p:val>
                                        </p:tav>
                                        <p:tav tm="100000">
                                          <p:val>
                                            <p:fltVal val="0"/>
                                          </p:val>
                                        </p:tav>
                                      </p:tavLst>
                                    </p:anim>
                                    <p:animEffect transition="in" filter="fade">
                                      <p:cBhvr>
                                        <p:cTn id="5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52"/>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4" presetClass="exit" presetSubtype="0" fill="hold" grpId="0" nodeType="clickEffect">
                                  <p:stCondLst>
                                    <p:cond delay="0"/>
                                  </p:stCondLst>
                                  <p:childTnLst>
                                    <p:anim to="" calcmode="lin" valueType="num">
                                      <p:cBhvr>
                                        <p:cTn id="63" dur="1"/>
                                        <p:tgtEl>
                                          <p:spTgt spid="52"/>
                                        </p:tgtEl>
                                        <p:attrNameLst>
                                          <p:attrName/>
                                        </p:attrNameLst>
                                      </p:cBhvr>
                                    </p:anim>
                                    <p:set>
                                      <p:cBhvr>
                                        <p:cTn id="64" dur="1" fill="hold">
                                          <p:stCondLst>
                                            <p:cond delay="0"/>
                                          </p:stCondLst>
                                        </p:cTn>
                                        <p:tgtEl>
                                          <p:spTgt spid="5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2"/>
                  </p:tgtEl>
                </p:cond>
              </p:nextCondLst>
            </p:seq>
            <p:seq concurrent="1" nextAc="seek">
              <p:cTn id="65" restart="whenNotActive" fill="hold" evtFilter="cancelBubble" nodeType="interactiveSeq">
                <p:stCondLst>
                  <p:cond evt="onClick" delay="0">
                    <p:tgtEl>
                      <p:spTgt spid="5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4" presetClass="exit" presetSubtype="0" fill="hold" grpId="0" nodeType="clickEffect">
                                  <p:stCondLst>
                                    <p:cond delay="0"/>
                                  </p:stCondLst>
                                  <p:childTnLst>
                                    <p:anim to="" calcmode="lin" valueType="num">
                                      <p:cBhvr>
                                        <p:cTn id="69" dur="1"/>
                                        <p:tgtEl>
                                          <p:spTgt spid="53"/>
                                        </p:tgtEl>
                                        <p:attrNameLst>
                                          <p:attrName/>
                                        </p:attrNameLst>
                                      </p:cBhvr>
                                    </p:anim>
                                    <p:set>
                                      <p:cBhvr>
                                        <p:cTn id="70" dur="1" fill="hold">
                                          <p:stCondLst>
                                            <p:cond delay="0"/>
                                          </p:stCondLst>
                                        </p:cTn>
                                        <p:tgtEl>
                                          <p:spTgt spid="53"/>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3"/>
                  </p:tgtEl>
                </p:cond>
              </p:nextCondLst>
            </p:seq>
            <p:seq concurrent="1" nextAc="seek">
              <p:cTn id="71" restart="whenNotActive" fill="hold" evtFilter="cancelBubble" nodeType="interactiveSeq">
                <p:stCondLst>
                  <p:cond evt="onClick" delay="0">
                    <p:tgtEl>
                      <p:spTgt spid="5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4" presetClass="exit" presetSubtype="0" fill="hold" grpId="0" nodeType="clickEffect">
                                  <p:stCondLst>
                                    <p:cond delay="0"/>
                                  </p:stCondLst>
                                  <p:childTnLst>
                                    <p:anim to="" calcmode="lin" valueType="num">
                                      <p:cBhvr>
                                        <p:cTn id="75" dur="1"/>
                                        <p:tgtEl>
                                          <p:spTgt spid="54"/>
                                        </p:tgtEl>
                                        <p:attrNameLst>
                                          <p:attrName/>
                                        </p:attrNameLst>
                                      </p:cBhvr>
                                    </p:anim>
                                    <p:set>
                                      <p:cBhvr>
                                        <p:cTn id="76" dur="1" fill="hold">
                                          <p:stCondLst>
                                            <p:cond delay="0"/>
                                          </p:stCondLst>
                                        </p:cTn>
                                        <p:tgtEl>
                                          <p:spTgt spid="54"/>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4"/>
                  </p:tgtEl>
                </p:cond>
              </p:nextCondLst>
            </p:seq>
            <p:seq concurrent="1" nextAc="seek">
              <p:cTn id="77" restart="whenNotActive" fill="hold" evtFilter="cancelBubble" nodeType="interactiveSeq">
                <p:stCondLst>
                  <p:cond evt="onClick" delay="0">
                    <p:tgtEl>
                      <p:spTgt spid="5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24" presetClass="exit" presetSubtype="0" fill="hold" grpId="0" nodeType="clickEffect">
                                  <p:stCondLst>
                                    <p:cond delay="0"/>
                                  </p:stCondLst>
                                  <p:childTnLst>
                                    <p:anim to="" calcmode="lin" valueType="num">
                                      <p:cBhvr>
                                        <p:cTn id="81" dur="1"/>
                                        <p:tgtEl>
                                          <p:spTgt spid="57"/>
                                        </p:tgtEl>
                                        <p:attrNameLst>
                                          <p:attrName/>
                                        </p:attrNameLst>
                                      </p:cBhvr>
                                    </p:anim>
                                    <p:set>
                                      <p:cBhvr>
                                        <p:cTn id="82" dur="1" fill="hold">
                                          <p:stCondLst>
                                            <p:cond delay="0"/>
                                          </p:stCondLst>
                                        </p:cTn>
                                        <p:tgtEl>
                                          <p:spTgt spid="57"/>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7"/>
                  </p:tgtEl>
                </p:cond>
              </p:nextCondLst>
            </p:seq>
            <p:seq concurrent="1" nextAc="seek">
              <p:cTn id="83" restart="whenNotActive" fill="hold" evtFilter="cancelBubble" nodeType="interactiveSeq">
                <p:stCondLst>
                  <p:cond evt="onClick" delay="0">
                    <p:tgtEl>
                      <p:spTgt spid="58"/>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24" presetClass="exit" presetSubtype="0" fill="hold" grpId="0" nodeType="clickEffect">
                                  <p:stCondLst>
                                    <p:cond delay="0"/>
                                  </p:stCondLst>
                                  <p:childTnLst>
                                    <p:anim to="" calcmode="lin" valueType="num">
                                      <p:cBhvr>
                                        <p:cTn id="87" dur="1"/>
                                        <p:tgtEl>
                                          <p:spTgt spid="58"/>
                                        </p:tgtEl>
                                        <p:attrNameLst>
                                          <p:attrName/>
                                        </p:attrNameLst>
                                      </p:cBhvr>
                                    </p:anim>
                                    <p:set>
                                      <p:cBhvr>
                                        <p:cTn id="88" dur="1" fill="hold">
                                          <p:stCondLst>
                                            <p:cond delay="0"/>
                                          </p:stCondLst>
                                        </p:cTn>
                                        <p:tgtEl>
                                          <p:spTgt spid="58"/>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8"/>
                  </p:tgtEl>
                </p:cond>
              </p:nextCondLst>
            </p:seq>
            <p:seq concurrent="1" nextAc="seek">
              <p:cTn id="89" restart="whenNotActive" fill="hold" evtFilter="cancelBubble" nodeType="interactiveSeq">
                <p:stCondLst>
                  <p:cond evt="onClick" delay="0">
                    <p:tgtEl>
                      <p:spTgt spid="59"/>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24" presetClass="exit" presetSubtype="0" fill="hold" grpId="0" nodeType="clickEffect">
                                  <p:stCondLst>
                                    <p:cond delay="0"/>
                                  </p:stCondLst>
                                  <p:childTnLst>
                                    <p:anim to="" calcmode="lin" valueType="num">
                                      <p:cBhvr>
                                        <p:cTn id="93" dur="1"/>
                                        <p:tgtEl>
                                          <p:spTgt spid="59"/>
                                        </p:tgtEl>
                                        <p:attrNameLst>
                                          <p:attrName/>
                                        </p:attrNameLst>
                                      </p:cBhvr>
                                    </p:anim>
                                    <p:set>
                                      <p:cBhvr>
                                        <p:cTn id="94" dur="1" fill="hold">
                                          <p:stCondLst>
                                            <p:cond delay="0"/>
                                          </p:stCondLst>
                                        </p:cTn>
                                        <p:tgtEl>
                                          <p:spTgt spid="59"/>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9"/>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6" presetClass="exit" presetSubtype="32" fill="hold" grpId="0" nodeType="clickEffect">
                                  <p:stCondLst>
                                    <p:cond delay="0"/>
                                  </p:stCondLst>
                                  <p:childTnLst>
                                    <p:animEffect transition="out" filter="circle(out)">
                                      <p:cBhvr>
                                        <p:cTn id="99" dur="2000"/>
                                        <p:tgtEl>
                                          <p:spTgt spid="55"/>
                                        </p:tgtEl>
                                      </p:cBhvr>
                                    </p:animEffect>
                                    <p:set>
                                      <p:cBhvr>
                                        <p:cTn id="100" dur="1" fill="hold">
                                          <p:stCondLst>
                                            <p:cond delay="1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1" restart="whenNotActive" fill="hold" evtFilter="cancelBubble" nodeType="interactiveSeq">
                <p:stCondLst>
                  <p:cond evt="onClick" delay="0">
                    <p:tgtEl>
                      <p:spTgt spid="60"/>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24" presetClass="exit" presetSubtype="0" fill="hold" grpId="0" nodeType="clickEffect">
                                  <p:stCondLst>
                                    <p:cond delay="0"/>
                                  </p:stCondLst>
                                  <p:childTnLst>
                                    <p:anim to="" calcmode="lin" valueType="num">
                                      <p:cBhvr>
                                        <p:cTn id="105" dur="1"/>
                                        <p:tgtEl>
                                          <p:spTgt spid="60"/>
                                        </p:tgtEl>
                                        <p:attrNameLst>
                                          <p:attrName/>
                                        </p:attrNameLst>
                                      </p:cBhvr>
                                    </p:anim>
                                    <p:set>
                                      <p:cBhvr>
                                        <p:cTn id="106" dur="1" fill="hold">
                                          <p:stCondLst>
                                            <p:cond delay="0"/>
                                          </p:stCondLst>
                                        </p:cTn>
                                        <p:tgtEl>
                                          <p:spTgt spid="60"/>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0"/>
                  </p:tgtEl>
                </p:cond>
              </p:nextCondLst>
            </p:seq>
            <p:seq concurrent="1" nextAc="seek">
              <p:cTn id="107" restart="whenNotActive" fill="hold" evtFilter="cancelBubble" nodeType="interactiveSeq">
                <p:stCondLst>
                  <p:cond evt="onClick" delay="0">
                    <p:tgtEl>
                      <p:spTgt spid="35858"/>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45" presetClass="entr" presetSubtype="0" fill="hold" nodeType="clickEffect">
                                  <p:stCondLst>
                                    <p:cond delay="0"/>
                                  </p:stCondLst>
                                  <p:iterate type="lt">
                                    <p:tmPct val="10000"/>
                                  </p:iterate>
                                  <p:childTnLst>
                                    <p:set>
                                      <p:cBhvr>
                                        <p:cTn id="111" dur="1" fill="hold">
                                          <p:stCondLst>
                                            <p:cond delay="0"/>
                                          </p:stCondLst>
                                        </p:cTn>
                                        <p:tgtEl>
                                          <p:spTgt spid="35858">
                                            <p:txEl>
                                              <p:pRg st="0" end="0"/>
                                            </p:txEl>
                                          </p:spTgt>
                                        </p:tgtEl>
                                        <p:attrNameLst>
                                          <p:attrName>style.visibility</p:attrName>
                                        </p:attrNameLst>
                                      </p:cBhvr>
                                      <p:to>
                                        <p:strVal val="visible"/>
                                      </p:to>
                                    </p:set>
                                    <p:animEffect transition="in" filter="fade">
                                      <p:cBhvr>
                                        <p:cTn id="112" dur="2000"/>
                                        <p:tgtEl>
                                          <p:spTgt spid="35858">
                                            <p:txEl>
                                              <p:pRg st="0" end="0"/>
                                            </p:txEl>
                                          </p:spTgt>
                                        </p:tgtEl>
                                      </p:cBhvr>
                                    </p:animEffect>
                                    <p:anim calcmode="lin" valueType="num">
                                      <p:cBhvr>
                                        <p:cTn id="113" dur="2000" fill="hold"/>
                                        <p:tgtEl>
                                          <p:spTgt spid="35858">
                                            <p:txEl>
                                              <p:pRg st="0" end="0"/>
                                            </p:txEl>
                                          </p:spTgt>
                                        </p:tgtEl>
                                        <p:attrNameLst>
                                          <p:attrName>ppt_w</p:attrName>
                                        </p:attrNameLst>
                                      </p:cBhvr>
                                      <p:tavLst>
                                        <p:tav tm="0" fmla="#ppt_w*sin(2.5*pi*$)">
                                          <p:val>
                                            <p:fltVal val="0"/>
                                          </p:val>
                                        </p:tav>
                                        <p:tav tm="100000">
                                          <p:val>
                                            <p:fltVal val="1"/>
                                          </p:val>
                                        </p:tav>
                                      </p:tavLst>
                                    </p:anim>
                                    <p:anim calcmode="lin" valueType="num">
                                      <p:cBhvr>
                                        <p:cTn id="114" dur="2000" fill="hold"/>
                                        <p:tgtEl>
                                          <p:spTgt spid="3585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1" presetClass="exit" presetSubtype="4" fill="hold" nodeType="clickEffect">
                                  <p:stCondLst>
                                    <p:cond delay="0"/>
                                  </p:stCondLst>
                                  <p:iterate type="lt">
                                    <p:tmPct val="0"/>
                                  </p:iterate>
                                  <p:childTnLst>
                                    <p:animEffect transition="out" filter="wheel(4)">
                                      <p:cBhvr>
                                        <p:cTn id="118" dur="2000"/>
                                        <p:tgtEl>
                                          <p:spTgt spid="35858">
                                            <p:txEl>
                                              <p:pRg st="0" end="0"/>
                                            </p:txEl>
                                          </p:spTgt>
                                        </p:tgtEl>
                                      </p:cBhvr>
                                    </p:animEffect>
                                    <p:set>
                                      <p:cBhvr>
                                        <p:cTn id="119" dur="1" fill="hold">
                                          <p:stCondLst>
                                            <p:cond delay="1999"/>
                                          </p:stCondLst>
                                        </p:cTn>
                                        <p:tgtEl>
                                          <p:spTgt spid="35858">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58"/>
                  </p:tgtEl>
                </p:cond>
              </p:nextCondLst>
            </p:seq>
            <p:seq concurrent="1" nextAc="seek">
              <p:cTn id="120" restart="whenNotActive" fill="hold" evtFilter="cancelBubble" nodeType="interactiveSeq">
                <p:stCondLst>
                  <p:cond evt="onClick" delay="0">
                    <p:tgtEl>
                      <p:spTgt spid="35865"/>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5" presetClass="entr" presetSubtype="0" fill="hold" nodeType="clickEffect">
                                  <p:stCondLst>
                                    <p:cond delay="0"/>
                                  </p:stCondLst>
                                  <p:iterate type="lt">
                                    <p:tmPct val="10000"/>
                                  </p:iterate>
                                  <p:childTnLst>
                                    <p:set>
                                      <p:cBhvr>
                                        <p:cTn id="124" dur="1" fill="hold">
                                          <p:stCondLst>
                                            <p:cond delay="0"/>
                                          </p:stCondLst>
                                        </p:cTn>
                                        <p:tgtEl>
                                          <p:spTgt spid="35865">
                                            <p:txEl>
                                              <p:pRg st="0" end="0"/>
                                            </p:txEl>
                                          </p:spTgt>
                                        </p:tgtEl>
                                        <p:attrNameLst>
                                          <p:attrName>style.visibility</p:attrName>
                                        </p:attrNameLst>
                                      </p:cBhvr>
                                      <p:to>
                                        <p:strVal val="visible"/>
                                      </p:to>
                                    </p:set>
                                    <p:animEffect transition="in" filter="fade">
                                      <p:cBhvr>
                                        <p:cTn id="125" dur="2000"/>
                                        <p:tgtEl>
                                          <p:spTgt spid="35865">
                                            <p:txEl>
                                              <p:pRg st="0" end="0"/>
                                            </p:txEl>
                                          </p:spTgt>
                                        </p:tgtEl>
                                      </p:cBhvr>
                                    </p:animEffect>
                                    <p:anim calcmode="lin" valueType="num">
                                      <p:cBhvr>
                                        <p:cTn id="126" dur="2000" fill="hold"/>
                                        <p:tgtEl>
                                          <p:spTgt spid="35865">
                                            <p:txEl>
                                              <p:pRg st="0" end="0"/>
                                            </p:txEl>
                                          </p:spTgt>
                                        </p:tgtEl>
                                        <p:attrNameLst>
                                          <p:attrName>ppt_w</p:attrName>
                                        </p:attrNameLst>
                                      </p:cBhvr>
                                      <p:tavLst>
                                        <p:tav tm="0" fmla="#ppt_w*sin(2.5*pi*$)">
                                          <p:val>
                                            <p:fltVal val="0"/>
                                          </p:val>
                                        </p:tav>
                                        <p:tav tm="100000">
                                          <p:val>
                                            <p:fltVal val="1"/>
                                          </p:val>
                                        </p:tav>
                                      </p:tavLst>
                                    </p:anim>
                                    <p:anim calcmode="lin" valueType="num">
                                      <p:cBhvr>
                                        <p:cTn id="127" dur="2000" fill="hold"/>
                                        <p:tgtEl>
                                          <p:spTgt spid="3586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1" presetClass="exit" presetSubtype="4" fill="hold" nodeType="clickEffect">
                                  <p:stCondLst>
                                    <p:cond delay="0"/>
                                  </p:stCondLst>
                                  <p:iterate type="lt">
                                    <p:tmPct val="0"/>
                                  </p:iterate>
                                  <p:childTnLst>
                                    <p:animEffect transition="out" filter="wheel(4)">
                                      <p:cBhvr>
                                        <p:cTn id="131" dur="2000"/>
                                        <p:tgtEl>
                                          <p:spTgt spid="35865">
                                            <p:txEl>
                                              <p:pRg st="0" end="0"/>
                                            </p:txEl>
                                          </p:spTgt>
                                        </p:tgtEl>
                                      </p:cBhvr>
                                    </p:animEffect>
                                    <p:set>
                                      <p:cBhvr>
                                        <p:cTn id="132" dur="1" fill="hold">
                                          <p:stCondLst>
                                            <p:cond delay="1999"/>
                                          </p:stCondLst>
                                        </p:cTn>
                                        <p:tgtEl>
                                          <p:spTgt spid="35865">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5"/>
                  </p:tgtEl>
                </p:cond>
              </p:nextCondLst>
            </p:seq>
            <p:seq concurrent="1" nextAc="seek">
              <p:cTn id="133" restart="whenNotActive" fill="hold" evtFilter="cancelBubble" nodeType="interactiveSeq">
                <p:stCondLst>
                  <p:cond evt="onClick" delay="0">
                    <p:tgtEl>
                      <p:spTgt spid="35860"/>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45" presetClass="entr" presetSubtype="0" fill="hold" nodeType="clickEffect">
                                  <p:stCondLst>
                                    <p:cond delay="0"/>
                                  </p:stCondLst>
                                  <p:iterate type="lt">
                                    <p:tmPct val="10000"/>
                                  </p:iterate>
                                  <p:childTnLst>
                                    <p:set>
                                      <p:cBhvr>
                                        <p:cTn id="137" dur="1" fill="hold">
                                          <p:stCondLst>
                                            <p:cond delay="0"/>
                                          </p:stCondLst>
                                        </p:cTn>
                                        <p:tgtEl>
                                          <p:spTgt spid="35860">
                                            <p:txEl>
                                              <p:pRg st="0" end="0"/>
                                            </p:txEl>
                                          </p:spTgt>
                                        </p:tgtEl>
                                        <p:attrNameLst>
                                          <p:attrName>style.visibility</p:attrName>
                                        </p:attrNameLst>
                                      </p:cBhvr>
                                      <p:to>
                                        <p:strVal val="visible"/>
                                      </p:to>
                                    </p:set>
                                    <p:animEffect transition="in" filter="fade">
                                      <p:cBhvr>
                                        <p:cTn id="138" dur="2000"/>
                                        <p:tgtEl>
                                          <p:spTgt spid="35860">
                                            <p:txEl>
                                              <p:pRg st="0" end="0"/>
                                            </p:txEl>
                                          </p:spTgt>
                                        </p:tgtEl>
                                      </p:cBhvr>
                                    </p:animEffect>
                                    <p:anim calcmode="lin" valueType="num">
                                      <p:cBhvr>
                                        <p:cTn id="139" dur="2000" fill="hold"/>
                                        <p:tgtEl>
                                          <p:spTgt spid="35860">
                                            <p:txEl>
                                              <p:pRg st="0" end="0"/>
                                            </p:txEl>
                                          </p:spTgt>
                                        </p:tgtEl>
                                        <p:attrNameLst>
                                          <p:attrName>ppt_w</p:attrName>
                                        </p:attrNameLst>
                                      </p:cBhvr>
                                      <p:tavLst>
                                        <p:tav tm="0" fmla="#ppt_w*sin(2.5*pi*$)">
                                          <p:val>
                                            <p:fltVal val="0"/>
                                          </p:val>
                                        </p:tav>
                                        <p:tav tm="100000">
                                          <p:val>
                                            <p:fltVal val="1"/>
                                          </p:val>
                                        </p:tav>
                                      </p:tavLst>
                                    </p:anim>
                                    <p:anim calcmode="lin" valueType="num">
                                      <p:cBhvr>
                                        <p:cTn id="140" dur="2000" fill="hold"/>
                                        <p:tgtEl>
                                          <p:spTgt spid="3586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xit" presetSubtype="4" fill="hold" nodeType="clickEffect">
                                  <p:stCondLst>
                                    <p:cond delay="0"/>
                                  </p:stCondLst>
                                  <p:iterate type="lt">
                                    <p:tmPct val="0"/>
                                  </p:iterate>
                                  <p:childTnLst>
                                    <p:animEffect transition="out" filter="wipe(down)">
                                      <p:cBhvr>
                                        <p:cTn id="144" dur="500"/>
                                        <p:tgtEl>
                                          <p:spTgt spid="35860">
                                            <p:txEl>
                                              <p:pRg st="0" end="0"/>
                                            </p:txEl>
                                          </p:spTgt>
                                        </p:tgtEl>
                                      </p:cBhvr>
                                    </p:animEffect>
                                    <p:set>
                                      <p:cBhvr>
                                        <p:cTn id="145" dur="1" fill="hold">
                                          <p:stCondLst>
                                            <p:cond delay="499"/>
                                          </p:stCondLst>
                                        </p:cTn>
                                        <p:tgtEl>
                                          <p:spTgt spid="35860">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0"/>
                  </p:tgtEl>
                </p:cond>
              </p:nextCondLst>
            </p:seq>
            <p:seq concurrent="1" nextAc="seek">
              <p:cTn id="146" restart="whenNotActive" fill="hold" evtFilter="cancelBubble" nodeType="interactiveSeq">
                <p:stCondLst>
                  <p:cond evt="onClick" delay="0">
                    <p:tgtEl>
                      <p:spTgt spid="35861"/>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5" presetClass="entr" presetSubtype="10" fill="hold" nodeType="clickEffect">
                                  <p:stCondLst>
                                    <p:cond delay="0"/>
                                  </p:stCondLst>
                                  <p:childTnLst>
                                    <p:set>
                                      <p:cBhvr>
                                        <p:cTn id="150" dur="1" fill="hold">
                                          <p:stCondLst>
                                            <p:cond delay="0"/>
                                          </p:stCondLst>
                                        </p:cTn>
                                        <p:tgtEl>
                                          <p:spTgt spid="35861">
                                            <p:txEl>
                                              <p:pRg st="0" end="0"/>
                                            </p:txEl>
                                          </p:spTgt>
                                        </p:tgtEl>
                                        <p:attrNameLst>
                                          <p:attrName>style.visibility</p:attrName>
                                        </p:attrNameLst>
                                      </p:cBhvr>
                                      <p:to>
                                        <p:strVal val="visible"/>
                                      </p:to>
                                    </p:set>
                                    <p:animEffect transition="in" filter="checkerboard(across)">
                                      <p:cBhvr>
                                        <p:cTn id="151" dur="500"/>
                                        <p:tgtEl>
                                          <p:spTgt spid="35861">
                                            <p:txEl>
                                              <p:pRg st="0" end="0"/>
                                            </p:txEl>
                                          </p:spTgt>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xit" presetSubtype="4" fill="hold" nodeType="clickEffect">
                                  <p:stCondLst>
                                    <p:cond delay="0"/>
                                  </p:stCondLst>
                                  <p:childTnLst>
                                    <p:anim calcmode="lin" valueType="num">
                                      <p:cBhvr additive="base">
                                        <p:cTn id="155" dur="500"/>
                                        <p:tgtEl>
                                          <p:spTgt spid="35861">
                                            <p:txEl>
                                              <p:pRg st="0" end="0"/>
                                            </p:txEl>
                                          </p:spTgt>
                                        </p:tgtEl>
                                        <p:attrNameLst>
                                          <p:attrName>ppt_x</p:attrName>
                                        </p:attrNameLst>
                                      </p:cBhvr>
                                      <p:tavLst>
                                        <p:tav tm="0">
                                          <p:val>
                                            <p:strVal val="ppt_x"/>
                                          </p:val>
                                        </p:tav>
                                        <p:tav tm="100000">
                                          <p:val>
                                            <p:strVal val="ppt_x"/>
                                          </p:val>
                                        </p:tav>
                                      </p:tavLst>
                                    </p:anim>
                                    <p:anim calcmode="lin" valueType="num">
                                      <p:cBhvr additive="base">
                                        <p:cTn id="156" dur="500"/>
                                        <p:tgtEl>
                                          <p:spTgt spid="35861">
                                            <p:txEl>
                                              <p:pRg st="0" end="0"/>
                                            </p:txEl>
                                          </p:spTgt>
                                        </p:tgtEl>
                                        <p:attrNameLst>
                                          <p:attrName>ppt_y</p:attrName>
                                        </p:attrNameLst>
                                      </p:cBhvr>
                                      <p:tavLst>
                                        <p:tav tm="0">
                                          <p:val>
                                            <p:strVal val="ppt_y"/>
                                          </p:val>
                                        </p:tav>
                                        <p:tav tm="100000">
                                          <p:val>
                                            <p:strVal val="1+ppt_h/2"/>
                                          </p:val>
                                        </p:tav>
                                      </p:tavLst>
                                    </p:anim>
                                    <p:set>
                                      <p:cBhvr>
                                        <p:cTn id="157" dur="1" fill="hold">
                                          <p:stCondLst>
                                            <p:cond delay="499"/>
                                          </p:stCondLst>
                                        </p:cTn>
                                        <p:tgtEl>
                                          <p:spTgt spid="35861">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1"/>
                  </p:tgtEl>
                </p:cond>
              </p:nextCondLst>
            </p:seq>
            <p:seq concurrent="1" nextAc="seek">
              <p:cTn id="158" restart="whenNotActive" fill="hold" evtFilter="cancelBubble" nodeType="interactiveSeq">
                <p:stCondLst>
                  <p:cond evt="onClick" delay="0">
                    <p:tgtEl>
                      <p:spTgt spid="35862"/>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31" presetClass="entr" presetSubtype="0" fill="hold" nodeType="clickEffect">
                                  <p:stCondLst>
                                    <p:cond delay="0"/>
                                  </p:stCondLst>
                                  <p:iterate type="lt">
                                    <p:tmPct val="5000"/>
                                  </p:iterate>
                                  <p:childTnLst>
                                    <p:set>
                                      <p:cBhvr>
                                        <p:cTn id="162" dur="1" fill="hold">
                                          <p:stCondLst>
                                            <p:cond delay="0"/>
                                          </p:stCondLst>
                                        </p:cTn>
                                        <p:tgtEl>
                                          <p:spTgt spid="35862">
                                            <p:txEl>
                                              <p:pRg st="0" end="0"/>
                                            </p:txEl>
                                          </p:spTgt>
                                        </p:tgtEl>
                                        <p:attrNameLst>
                                          <p:attrName>style.visibility</p:attrName>
                                        </p:attrNameLst>
                                      </p:cBhvr>
                                      <p:to>
                                        <p:strVal val="visible"/>
                                      </p:to>
                                    </p:set>
                                    <p:anim calcmode="lin" valueType="num">
                                      <p:cBhvr>
                                        <p:cTn id="163" dur="1000" fill="hold"/>
                                        <p:tgtEl>
                                          <p:spTgt spid="35862">
                                            <p:txEl>
                                              <p:pRg st="0" end="0"/>
                                            </p:txEl>
                                          </p:spTgt>
                                        </p:tgtEl>
                                        <p:attrNameLst>
                                          <p:attrName>ppt_w</p:attrName>
                                        </p:attrNameLst>
                                      </p:cBhvr>
                                      <p:tavLst>
                                        <p:tav tm="0">
                                          <p:val>
                                            <p:fltVal val="0"/>
                                          </p:val>
                                        </p:tav>
                                        <p:tav tm="100000">
                                          <p:val>
                                            <p:strVal val="#ppt_w"/>
                                          </p:val>
                                        </p:tav>
                                      </p:tavLst>
                                    </p:anim>
                                    <p:anim calcmode="lin" valueType="num">
                                      <p:cBhvr>
                                        <p:cTn id="164" dur="1000" fill="hold"/>
                                        <p:tgtEl>
                                          <p:spTgt spid="35862">
                                            <p:txEl>
                                              <p:pRg st="0" end="0"/>
                                            </p:txEl>
                                          </p:spTgt>
                                        </p:tgtEl>
                                        <p:attrNameLst>
                                          <p:attrName>ppt_h</p:attrName>
                                        </p:attrNameLst>
                                      </p:cBhvr>
                                      <p:tavLst>
                                        <p:tav tm="0">
                                          <p:val>
                                            <p:fltVal val="0"/>
                                          </p:val>
                                        </p:tav>
                                        <p:tav tm="100000">
                                          <p:val>
                                            <p:strVal val="#ppt_h"/>
                                          </p:val>
                                        </p:tav>
                                      </p:tavLst>
                                    </p:anim>
                                    <p:anim calcmode="lin" valueType="num">
                                      <p:cBhvr>
                                        <p:cTn id="165" dur="1000" fill="hold"/>
                                        <p:tgtEl>
                                          <p:spTgt spid="35862">
                                            <p:txEl>
                                              <p:pRg st="0" end="0"/>
                                            </p:txEl>
                                          </p:spTgt>
                                        </p:tgtEl>
                                        <p:attrNameLst>
                                          <p:attrName>style.rotation</p:attrName>
                                        </p:attrNameLst>
                                      </p:cBhvr>
                                      <p:tavLst>
                                        <p:tav tm="0">
                                          <p:val>
                                            <p:fltVal val="90"/>
                                          </p:val>
                                        </p:tav>
                                        <p:tav tm="100000">
                                          <p:val>
                                            <p:fltVal val="0"/>
                                          </p:val>
                                        </p:tav>
                                      </p:tavLst>
                                    </p:anim>
                                    <p:animEffect transition="in" filter="fade">
                                      <p:cBhvr>
                                        <p:cTn id="166" dur="1000"/>
                                        <p:tgtEl>
                                          <p:spTgt spid="35862">
                                            <p:txEl>
                                              <p:pRg st="0" end="0"/>
                                            </p:txEl>
                                          </p:spTgt>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1" presetClass="exit" presetSubtype="4" fill="hold" nodeType="clickEffect">
                                  <p:stCondLst>
                                    <p:cond delay="0"/>
                                  </p:stCondLst>
                                  <p:iterate type="lt">
                                    <p:tmPct val="0"/>
                                  </p:iterate>
                                  <p:childTnLst>
                                    <p:animEffect transition="out" filter="wheel(4)">
                                      <p:cBhvr>
                                        <p:cTn id="170" dur="2000"/>
                                        <p:tgtEl>
                                          <p:spTgt spid="35862">
                                            <p:txEl>
                                              <p:pRg st="0" end="0"/>
                                            </p:txEl>
                                          </p:spTgt>
                                        </p:tgtEl>
                                      </p:cBhvr>
                                    </p:animEffect>
                                    <p:set>
                                      <p:cBhvr>
                                        <p:cTn id="171" dur="1" fill="hold">
                                          <p:stCondLst>
                                            <p:cond delay="1999"/>
                                          </p:stCondLst>
                                        </p:cTn>
                                        <p:tgtEl>
                                          <p:spTgt spid="35862">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2"/>
                  </p:tgtEl>
                </p:cond>
              </p:nextCondLst>
            </p:seq>
            <p:seq concurrent="1" nextAc="seek">
              <p:cTn id="172" restart="whenNotActive" fill="hold" evtFilter="cancelBubble" nodeType="interactiveSeq">
                <p:stCondLst>
                  <p:cond evt="onClick" delay="0">
                    <p:tgtEl>
                      <p:spTgt spid="35863"/>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2" presetClass="entr" presetSubtype="4" fill="hold" nodeType="clickEffect">
                                  <p:stCondLst>
                                    <p:cond delay="0"/>
                                  </p:stCondLst>
                                  <p:childTnLst>
                                    <p:set>
                                      <p:cBhvr>
                                        <p:cTn id="176" dur="1" fill="hold">
                                          <p:stCondLst>
                                            <p:cond delay="0"/>
                                          </p:stCondLst>
                                        </p:cTn>
                                        <p:tgtEl>
                                          <p:spTgt spid="35863">
                                            <p:txEl>
                                              <p:pRg st="0" end="0"/>
                                            </p:txEl>
                                          </p:spTgt>
                                        </p:tgtEl>
                                        <p:attrNameLst>
                                          <p:attrName>style.visibility</p:attrName>
                                        </p:attrNameLst>
                                      </p:cBhvr>
                                      <p:to>
                                        <p:strVal val="visible"/>
                                      </p:to>
                                    </p:set>
                                    <p:anim calcmode="lin" valueType="num">
                                      <p:cBhvr additive="base">
                                        <p:cTn id="177" dur="500" fill="hold"/>
                                        <p:tgtEl>
                                          <p:spTgt spid="35863">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358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xit" presetSubtype="4" fill="hold" nodeType="clickEffect">
                                  <p:stCondLst>
                                    <p:cond delay="0"/>
                                  </p:stCondLst>
                                  <p:childTnLst>
                                    <p:anim calcmode="lin" valueType="num">
                                      <p:cBhvr additive="base">
                                        <p:cTn id="182" dur="500"/>
                                        <p:tgtEl>
                                          <p:spTgt spid="35863">
                                            <p:txEl>
                                              <p:pRg st="0" end="0"/>
                                            </p:txEl>
                                          </p:spTgt>
                                        </p:tgtEl>
                                        <p:attrNameLst>
                                          <p:attrName>ppt_x</p:attrName>
                                        </p:attrNameLst>
                                      </p:cBhvr>
                                      <p:tavLst>
                                        <p:tav tm="0">
                                          <p:val>
                                            <p:strVal val="ppt_x"/>
                                          </p:val>
                                        </p:tav>
                                        <p:tav tm="100000">
                                          <p:val>
                                            <p:strVal val="ppt_x"/>
                                          </p:val>
                                        </p:tav>
                                      </p:tavLst>
                                    </p:anim>
                                    <p:anim calcmode="lin" valueType="num">
                                      <p:cBhvr additive="base">
                                        <p:cTn id="183" dur="500"/>
                                        <p:tgtEl>
                                          <p:spTgt spid="35863">
                                            <p:txEl>
                                              <p:pRg st="0" end="0"/>
                                            </p:txEl>
                                          </p:spTgt>
                                        </p:tgtEl>
                                        <p:attrNameLst>
                                          <p:attrName>ppt_y</p:attrName>
                                        </p:attrNameLst>
                                      </p:cBhvr>
                                      <p:tavLst>
                                        <p:tav tm="0">
                                          <p:val>
                                            <p:strVal val="ppt_y"/>
                                          </p:val>
                                        </p:tav>
                                        <p:tav tm="100000">
                                          <p:val>
                                            <p:strVal val="1+ppt_h/2"/>
                                          </p:val>
                                        </p:tav>
                                      </p:tavLst>
                                    </p:anim>
                                    <p:set>
                                      <p:cBhvr>
                                        <p:cTn id="184" dur="1" fill="hold">
                                          <p:stCondLst>
                                            <p:cond delay="499"/>
                                          </p:stCondLst>
                                        </p:cTn>
                                        <p:tgtEl>
                                          <p:spTgt spid="35863">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3"/>
                  </p:tgtEl>
                </p:cond>
              </p:nextCondLst>
            </p:seq>
            <p:seq concurrent="1" nextAc="seek">
              <p:cTn id="185" restart="whenNotActive" fill="hold" evtFilter="cancelBubble" nodeType="interactiveSeq">
                <p:stCondLst>
                  <p:cond evt="onClick" delay="0">
                    <p:tgtEl>
                      <p:spTgt spid="35864"/>
                    </p:tgtEl>
                  </p:cond>
                </p:stCondLst>
                <p:endSync evt="end" delay="0">
                  <p:rtn val="all"/>
                </p:endSync>
                <p:childTnLst>
                  <p:par>
                    <p:cTn id="186" fill="hold" nodeType="clickPar">
                      <p:stCondLst>
                        <p:cond delay="0"/>
                      </p:stCondLst>
                      <p:childTnLst>
                        <p:par>
                          <p:cTn id="187" fill="hold" nodeType="withGroup">
                            <p:stCondLst>
                              <p:cond delay="0"/>
                            </p:stCondLst>
                            <p:childTnLst>
                              <p:par>
                                <p:cTn id="188" presetID="1" presetClass="entr" presetSubtype="0" fill="hold" nodeType="clickEffect">
                                  <p:stCondLst>
                                    <p:cond delay="0"/>
                                  </p:stCondLst>
                                  <p:childTnLst>
                                    <p:set>
                                      <p:cBhvr>
                                        <p:cTn id="189" dur="1" fill="hold">
                                          <p:stCondLst>
                                            <p:cond delay="0"/>
                                          </p:stCondLst>
                                        </p:cTn>
                                        <p:tgtEl>
                                          <p:spTgt spid="35864">
                                            <p:txEl>
                                              <p:pRg st="0" end="0"/>
                                            </p:txEl>
                                          </p:spTgt>
                                        </p:tgtEl>
                                        <p:attrNameLst>
                                          <p:attrName>style.visibility</p:attrName>
                                        </p:attrNameLst>
                                      </p:cBhvr>
                                      <p:to>
                                        <p:strVal val="visible"/>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4" presetClass="exit" presetSubtype="0" fill="hold" nodeType="clickEffect">
                                  <p:stCondLst>
                                    <p:cond delay="0"/>
                                  </p:stCondLst>
                                  <p:childTnLst>
                                    <p:anim to="" calcmode="lin" valueType="num">
                                      <p:cBhvr>
                                        <p:cTn id="193" dur="1"/>
                                        <p:tgtEl>
                                          <p:spTgt spid="35864">
                                            <p:txEl>
                                              <p:pRg st="0" end="0"/>
                                            </p:txEl>
                                          </p:spTgt>
                                        </p:tgtEl>
                                        <p:attrNameLst>
                                          <p:attrName/>
                                        </p:attrNameLst>
                                      </p:cBhvr>
                                    </p:anim>
                                    <p:set>
                                      <p:cBhvr>
                                        <p:cTn id="194" dur="1" fill="hold">
                                          <p:stCondLst>
                                            <p:cond delay="0"/>
                                          </p:stCondLst>
                                        </p:cTn>
                                        <p:tgtEl>
                                          <p:spTgt spid="35864">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4"/>
                  </p:tgtEl>
                </p:cond>
              </p:nextCondLst>
            </p:seq>
            <p:seq concurrent="1" nextAc="seek">
              <p:cTn id="195" restart="whenNotActive" fill="hold" evtFilter="cancelBubble" nodeType="interactiveSeq">
                <p:stCondLst>
                  <p:cond evt="onClick" delay="0">
                    <p:tgtEl>
                      <p:spTgt spid="35859"/>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8" presetClass="entr" presetSubtype="16" fill="hold" nodeType="clickEffect">
                                  <p:stCondLst>
                                    <p:cond delay="0"/>
                                  </p:stCondLst>
                                  <p:childTnLst>
                                    <p:set>
                                      <p:cBhvr>
                                        <p:cTn id="199" dur="1" fill="hold">
                                          <p:stCondLst>
                                            <p:cond delay="0"/>
                                          </p:stCondLst>
                                        </p:cTn>
                                        <p:tgtEl>
                                          <p:spTgt spid="35859">
                                            <p:txEl>
                                              <p:pRg st="0" end="0"/>
                                            </p:txEl>
                                          </p:spTgt>
                                        </p:tgtEl>
                                        <p:attrNameLst>
                                          <p:attrName>style.visibility</p:attrName>
                                        </p:attrNameLst>
                                      </p:cBhvr>
                                      <p:to>
                                        <p:strVal val="visible"/>
                                      </p:to>
                                    </p:set>
                                    <p:animEffect transition="in" filter="diamond(in)">
                                      <p:cBhvr>
                                        <p:cTn id="200" dur="2000"/>
                                        <p:tgtEl>
                                          <p:spTgt spid="35859">
                                            <p:txEl>
                                              <p:pRg st="0" end="0"/>
                                            </p:txEl>
                                          </p:spTgt>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1" presetClass="exit" presetSubtype="4" fill="hold" nodeType="clickEffect">
                                  <p:stCondLst>
                                    <p:cond delay="0"/>
                                  </p:stCondLst>
                                  <p:childTnLst>
                                    <p:animEffect transition="out" filter="wheel(4)">
                                      <p:cBhvr>
                                        <p:cTn id="204" dur="2000"/>
                                        <p:tgtEl>
                                          <p:spTgt spid="35859">
                                            <p:txEl>
                                              <p:pRg st="0" end="0"/>
                                            </p:txEl>
                                          </p:spTgt>
                                        </p:tgtEl>
                                      </p:cBhvr>
                                    </p:animEffect>
                                    <p:set>
                                      <p:cBhvr>
                                        <p:cTn id="205" dur="1" fill="hold">
                                          <p:stCondLst>
                                            <p:cond delay="1999"/>
                                          </p:stCondLst>
                                        </p:cTn>
                                        <p:tgtEl>
                                          <p:spTgt spid="35859">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59"/>
                  </p:tgtEl>
                </p:cond>
              </p:nextCondLst>
            </p:seq>
            <p:seq concurrent="1" nextAc="seek">
              <p:cTn id="206" restart="whenNotActive" fill="hold" evtFilter="cancelBubble" nodeType="interactiveSeq">
                <p:stCondLst>
                  <p:cond evt="onClick" delay="0">
                    <p:tgtEl>
                      <p:spTgt spid="35871"/>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31" presetClass="entr" presetSubtype="0" fill="hold" nodeType="clickEffect">
                                  <p:stCondLst>
                                    <p:cond delay="0"/>
                                  </p:stCondLst>
                                  <p:iterate type="lt">
                                    <p:tmPct val="5000"/>
                                  </p:iterate>
                                  <p:childTnLst>
                                    <p:set>
                                      <p:cBhvr>
                                        <p:cTn id="210" dur="1" fill="hold">
                                          <p:stCondLst>
                                            <p:cond delay="0"/>
                                          </p:stCondLst>
                                        </p:cTn>
                                        <p:tgtEl>
                                          <p:spTgt spid="35871">
                                            <p:txEl>
                                              <p:pRg st="0" end="0"/>
                                            </p:txEl>
                                          </p:spTgt>
                                        </p:tgtEl>
                                        <p:attrNameLst>
                                          <p:attrName>style.visibility</p:attrName>
                                        </p:attrNameLst>
                                      </p:cBhvr>
                                      <p:to>
                                        <p:strVal val="visible"/>
                                      </p:to>
                                    </p:set>
                                    <p:anim calcmode="lin" valueType="num">
                                      <p:cBhvr>
                                        <p:cTn id="211" dur="1000" fill="hold"/>
                                        <p:tgtEl>
                                          <p:spTgt spid="35871">
                                            <p:txEl>
                                              <p:pRg st="0" end="0"/>
                                            </p:txEl>
                                          </p:spTgt>
                                        </p:tgtEl>
                                        <p:attrNameLst>
                                          <p:attrName>ppt_w</p:attrName>
                                        </p:attrNameLst>
                                      </p:cBhvr>
                                      <p:tavLst>
                                        <p:tav tm="0">
                                          <p:val>
                                            <p:fltVal val="0"/>
                                          </p:val>
                                        </p:tav>
                                        <p:tav tm="100000">
                                          <p:val>
                                            <p:strVal val="#ppt_w"/>
                                          </p:val>
                                        </p:tav>
                                      </p:tavLst>
                                    </p:anim>
                                    <p:anim calcmode="lin" valueType="num">
                                      <p:cBhvr>
                                        <p:cTn id="212" dur="1000" fill="hold"/>
                                        <p:tgtEl>
                                          <p:spTgt spid="35871">
                                            <p:txEl>
                                              <p:pRg st="0" end="0"/>
                                            </p:txEl>
                                          </p:spTgt>
                                        </p:tgtEl>
                                        <p:attrNameLst>
                                          <p:attrName>ppt_h</p:attrName>
                                        </p:attrNameLst>
                                      </p:cBhvr>
                                      <p:tavLst>
                                        <p:tav tm="0">
                                          <p:val>
                                            <p:fltVal val="0"/>
                                          </p:val>
                                        </p:tav>
                                        <p:tav tm="100000">
                                          <p:val>
                                            <p:strVal val="#ppt_h"/>
                                          </p:val>
                                        </p:tav>
                                      </p:tavLst>
                                    </p:anim>
                                    <p:anim calcmode="lin" valueType="num">
                                      <p:cBhvr>
                                        <p:cTn id="213" dur="1000" fill="hold"/>
                                        <p:tgtEl>
                                          <p:spTgt spid="35871">
                                            <p:txEl>
                                              <p:pRg st="0" end="0"/>
                                            </p:txEl>
                                          </p:spTgt>
                                        </p:tgtEl>
                                        <p:attrNameLst>
                                          <p:attrName>style.rotation</p:attrName>
                                        </p:attrNameLst>
                                      </p:cBhvr>
                                      <p:tavLst>
                                        <p:tav tm="0">
                                          <p:val>
                                            <p:fltVal val="90"/>
                                          </p:val>
                                        </p:tav>
                                        <p:tav tm="100000">
                                          <p:val>
                                            <p:fltVal val="0"/>
                                          </p:val>
                                        </p:tav>
                                      </p:tavLst>
                                    </p:anim>
                                    <p:animEffect transition="in" filter="fade">
                                      <p:cBhvr>
                                        <p:cTn id="214" dur="1000"/>
                                        <p:tgtEl>
                                          <p:spTgt spid="35871">
                                            <p:txEl>
                                              <p:pRg st="0" end="0"/>
                                            </p:txEl>
                                          </p:spTgt>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 presetClass="exit" presetSubtype="4" fill="hold" nodeType="clickEffect">
                                  <p:stCondLst>
                                    <p:cond delay="0"/>
                                  </p:stCondLst>
                                  <p:iterate type="lt">
                                    <p:tmPct val="0"/>
                                  </p:iterate>
                                  <p:childTnLst>
                                    <p:anim calcmode="lin" valueType="num">
                                      <p:cBhvr additive="base">
                                        <p:cTn id="218" dur="500"/>
                                        <p:tgtEl>
                                          <p:spTgt spid="35871">
                                            <p:txEl>
                                              <p:pRg st="0" end="0"/>
                                            </p:txEl>
                                          </p:spTgt>
                                        </p:tgtEl>
                                        <p:attrNameLst>
                                          <p:attrName>ppt_x</p:attrName>
                                        </p:attrNameLst>
                                      </p:cBhvr>
                                      <p:tavLst>
                                        <p:tav tm="0">
                                          <p:val>
                                            <p:strVal val="ppt_x"/>
                                          </p:val>
                                        </p:tav>
                                        <p:tav tm="100000">
                                          <p:val>
                                            <p:strVal val="ppt_x"/>
                                          </p:val>
                                        </p:tav>
                                      </p:tavLst>
                                    </p:anim>
                                    <p:anim calcmode="lin" valueType="num">
                                      <p:cBhvr additive="base">
                                        <p:cTn id="219" dur="500"/>
                                        <p:tgtEl>
                                          <p:spTgt spid="35871">
                                            <p:txEl>
                                              <p:pRg st="0" end="0"/>
                                            </p:txEl>
                                          </p:spTgt>
                                        </p:tgtEl>
                                        <p:attrNameLst>
                                          <p:attrName>ppt_y</p:attrName>
                                        </p:attrNameLst>
                                      </p:cBhvr>
                                      <p:tavLst>
                                        <p:tav tm="0">
                                          <p:val>
                                            <p:strVal val="ppt_y"/>
                                          </p:val>
                                        </p:tav>
                                        <p:tav tm="100000">
                                          <p:val>
                                            <p:strVal val="1+ppt_h/2"/>
                                          </p:val>
                                        </p:tav>
                                      </p:tavLst>
                                    </p:anim>
                                    <p:set>
                                      <p:cBhvr>
                                        <p:cTn id="220" dur="1" fill="hold">
                                          <p:stCondLst>
                                            <p:cond delay="499"/>
                                          </p:stCondLst>
                                        </p:cTn>
                                        <p:tgtEl>
                                          <p:spTgt spid="35871">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71"/>
                  </p:tgtEl>
                </p:cond>
              </p:nextCondLst>
            </p:seq>
            <p:seq concurrent="1" nextAc="seek">
              <p:cTn id="221" restart="whenNotActive" fill="hold" evtFilter="cancelBubble" nodeType="interactiveSeq">
                <p:stCondLst>
                  <p:cond evt="onClick" delay="0">
                    <p:tgtEl>
                      <p:spTgt spid="35870"/>
                    </p:tgtEl>
                  </p:cond>
                </p:stCondLst>
                <p:endSync evt="end" delay="0">
                  <p:rtn val="all"/>
                </p:endSync>
                <p:childTnLst>
                  <p:par>
                    <p:cTn id="222" fill="hold" nodeType="clickPar">
                      <p:stCondLst>
                        <p:cond delay="0"/>
                      </p:stCondLst>
                      <p:childTnLst>
                        <p:par>
                          <p:cTn id="223" fill="hold" nodeType="withGroup">
                            <p:stCondLst>
                              <p:cond delay="0"/>
                            </p:stCondLst>
                            <p:childTnLst>
                              <p:par>
                                <p:cTn id="224" presetID="2" presetClass="entr" presetSubtype="4" fill="hold" nodeType="clickEffect">
                                  <p:stCondLst>
                                    <p:cond delay="0"/>
                                  </p:stCondLst>
                                  <p:childTnLst>
                                    <p:set>
                                      <p:cBhvr>
                                        <p:cTn id="225" dur="1" fill="hold">
                                          <p:stCondLst>
                                            <p:cond delay="0"/>
                                          </p:stCondLst>
                                        </p:cTn>
                                        <p:tgtEl>
                                          <p:spTgt spid="35870">
                                            <p:txEl>
                                              <p:pRg st="0" end="0"/>
                                            </p:txEl>
                                          </p:spTgt>
                                        </p:tgtEl>
                                        <p:attrNameLst>
                                          <p:attrName>style.visibility</p:attrName>
                                        </p:attrNameLst>
                                      </p:cBhvr>
                                      <p:to>
                                        <p:strVal val="visible"/>
                                      </p:to>
                                    </p:set>
                                    <p:anim calcmode="lin" valueType="num">
                                      <p:cBhvr additive="base">
                                        <p:cTn id="226" dur="500" fill="hold"/>
                                        <p:tgtEl>
                                          <p:spTgt spid="35870">
                                            <p:txEl>
                                              <p:pRg st="0" end="0"/>
                                            </p:txEl>
                                          </p:spTgt>
                                        </p:tgtEl>
                                        <p:attrNameLst>
                                          <p:attrName>ppt_x</p:attrName>
                                        </p:attrNameLst>
                                      </p:cBhvr>
                                      <p:tavLst>
                                        <p:tav tm="0">
                                          <p:val>
                                            <p:strVal val="#ppt_x"/>
                                          </p:val>
                                        </p:tav>
                                        <p:tav tm="100000">
                                          <p:val>
                                            <p:strVal val="#ppt_x"/>
                                          </p:val>
                                        </p:tav>
                                      </p:tavLst>
                                    </p:anim>
                                    <p:anim calcmode="lin" valueType="num">
                                      <p:cBhvr additive="base">
                                        <p:cTn id="227" dur="500" fill="hold"/>
                                        <p:tgtEl>
                                          <p:spTgt spid="358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8" fill="hold" nodeType="clickPar">
                      <p:stCondLst>
                        <p:cond delay="indefinite"/>
                      </p:stCondLst>
                      <p:childTnLst>
                        <p:par>
                          <p:cTn id="229" fill="hold" nodeType="withGroup">
                            <p:stCondLst>
                              <p:cond delay="0"/>
                            </p:stCondLst>
                            <p:childTnLst>
                              <p:par>
                                <p:cTn id="230" presetID="2" presetClass="exit" presetSubtype="4" fill="hold" nodeType="clickEffect">
                                  <p:stCondLst>
                                    <p:cond delay="0"/>
                                  </p:stCondLst>
                                  <p:childTnLst>
                                    <p:anim calcmode="lin" valueType="num">
                                      <p:cBhvr additive="base">
                                        <p:cTn id="231" dur="500"/>
                                        <p:tgtEl>
                                          <p:spTgt spid="35870">
                                            <p:txEl>
                                              <p:pRg st="0" end="0"/>
                                            </p:txEl>
                                          </p:spTgt>
                                        </p:tgtEl>
                                        <p:attrNameLst>
                                          <p:attrName>ppt_x</p:attrName>
                                        </p:attrNameLst>
                                      </p:cBhvr>
                                      <p:tavLst>
                                        <p:tav tm="0">
                                          <p:val>
                                            <p:strVal val="ppt_x"/>
                                          </p:val>
                                        </p:tav>
                                        <p:tav tm="100000">
                                          <p:val>
                                            <p:strVal val="ppt_x"/>
                                          </p:val>
                                        </p:tav>
                                      </p:tavLst>
                                    </p:anim>
                                    <p:anim calcmode="lin" valueType="num">
                                      <p:cBhvr additive="base">
                                        <p:cTn id="232" dur="500"/>
                                        <p:tgtEl>
                                          <p:spTgt spid="35870">
                                            <p:txEl>
                                              <p:pRg st="0" end="0"/>
                                            </p:txEl>
                                          </p:spTgt>
                                        </p:tgtEl>
                                        <p:attrNameLst>
                                          <p:attrName>ppt_y</p:attrName>
                                        </p:attrNameLst>
                                      </p:cBhvr>
                                      <p:tavLst>
                                        <p:tav tm="0">
                                          <p:val>
                                            <p:strVal val="ppt_y"/>
                                          </p:val>
                                        </p:tav>
                                        <p:tav tm="100000">
                                          <p:val>
                                            <p:strVal val="1+ppt_h/2"/>
                                          </p:val>
                                        </p:tav>
                                      </p:tavLst>
                                    </p:anim>
                                    <p:set>
                                      <p:cBhvr>
                                        <p:cTn id="233" dur="1" fill="hold">
                                          <p:stCondLst>
                                            <p:cond delay="499"/>
                                          </p:stCondLst>
                                        </p:cTn>
                                        <p:tgtEl>
                                          <p:spTgt spid="35870">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70"/>
                  </p:tgtEl>
                </p:cond>
              </p:nextCondLst>
            </p:seq>
            <p:seq concurrent="1" nextAc="seek">
              <p:cTn id="234" restart="whenNotActive" fill="hold" evtFilter="cancelBubble" nodeType="interactiveSeq">
                <p:stCondLst>
                  <p:cond evt="onClick" delay="0">
                    <p:tgtEl>
                      <p:spTgt spid="35869"/>
                    </p:tgtEl>
                  </p:cond>
                </p:stCondLst>
                <p:endSync evt="end" delay="0">
                  <p:rtn val="all"/>
                </p:endSync>
                <p:childTnLst>
                  <p:par>
                    <p:cTn id="235" fill="hold" nodeType="clickPar">
                      <p:stCondLst>
                        <p:cond delay="0"/>
                      </p:stCondLst>
                      <p:childTnLst>
                        <p:par>
                          <p:cTn id="236" fill="hold" nodeType="withGroup">
                            <p:stCondLst>
                              <p:cond delay="0"/>
                            </p:stCondLst>
                            <p:childTnLst>
                              <p:par>
                                <p:cTn id="237" presetID="17" presetClass="entr" presetSubtype="10" fill="hold" nodeType="clickEffect">
                                  <p:stCondLst>
                                    <p:cond delay="0"/>
                                  </p:stCondLst>
                                  <p:childTnLst>
                                    <p:set>
                                      <p:cBhvr>
                                        <p:cTn id="238" dur="1" fill="hold">
                                          <p:stCondLst>
                                            <p:cond delay="0"/>
                                          </p:stCondLst>
                                        </p:cTn>
                                        <p:tgtEl>
                                          <p:spTgt spid="35869">
                                            <p:txEl>
                                              <p:pRg st="0" end="0"/>
                                            </p:txEl>
                                          </p:spTgt>
                                        </p:tgtEl>
                                        <p:attrNameLst>
                                          <p:attrName>style.visibility</p:attrName>
                                        </p:attrNameLst>
                                      </p:cBhvr>
                                      <p:to>
                                        <p:strVal val="visible"/>
                                      </p:to>
                                    </p:set>
                                    <p:anim calcmode="lin" valueType="num">
                                      <p:cBhvr>
                                        <p:cTn id="239" dur="500" fill="hold"/>
                                        <p:tgtEl>
                                          <p:spTgt spid="35869">
                                            <p:txEl>
                                              <p:pRg st="0" end="0"/>
                                            </p:txEl>
                                          </p:spTgt>
                                        </p:tgtEl>
                                        <p:attrNameLst>
                                          <p:attrName>ppt_w</p:attrName>
                                        </p:attrNameLst>
                                      </p:cBhvr>
                                      <p:tavLst>
                                        <p:tav tm="0">
                                          <p:val>
                                            <p:fltVal val="0"/>
                                          </p:val>
                                        </p:tav>
                                        <p:tav tm="100000">
                                          <p:val>
                                            <p:strVal val="#ppt_w"/>
                                          </p:val>
                                        </p:tav>
                                      </p:tavLst>
                                    </p:anim>
                                    <p:anim calcmode="lin" valueType="num">
                                      <p:cBhvr>
                                        <p:cTn id="240" dur="500" fill="hold"/>
                                        <p:tgtEl>
                                          <p:spTgt spid="3586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xit" presetSubtype="4" fill="hold" nodeType="clickEffect">
                                  <p:stCondLst>
                                    <p:cond delay="0"/>
                                  </p:stCondLst>
                                  <p:childTnLst>
                                    <p:anim calcmode="lin" valueType="num">
                                      <p:cBhvr additive="base">
                                        <p:cTn id="244" dur="500"/>
                                        <p:tgtEl>
                                          <p:spTgt spid="35869">
                                            <p:txEl>
                                              <p:pRg st="0" end="0"/>
                                            </p:txEl>
                                          </p:spTgt>
                                        </p:tgtEl>
                                        <p:attrNameLst>
                                          <p:attrName>ppt_x</p:attrName>
                                        </p:attrNameLst>
                                      </p:cBhvr>
                                      <p:tavLst>
                                        <p:tav tm="0">
                                          <p:val>
                                            <p:strVal val="ppt_x"/>
                                          </p:val>
                                        </p:tav>
                                        <p:tav tm="100000">
                                          <p:val>
                                            <p:strVal val="ppt_x"/>
                                          </p:val>
                                        </p:tav>
                                      </p:tavLst>
                                    </p:anim>
                                    <p:anim calcmode="lin" valueType="num">
                                      <p:cBhvr additive="base">
                                        <p:cTn id="245" dur="500"/>
                                        <p:tgtEl>
                                          <p:spTgt spid="35869">
                                            <p:txEl>
                                              <p:pRg st="0" end="0"/>
                                            </p:txEl>
                                          </p:spTgt>
                                        </p:tgtEl>
                                        <p:attrNameLst>
                                          <p:attrName>ppt_y</p:attrName>
                                        </p:attrNameLst>
                                      </p:cBhvr>
                                      <p:tavLst>
                                        <p:tav tm="0">
                                          <p:val>
                                            <p:strVal val="ppt_y"/>
                                          </p:val>
                                        </p:tav>
                                        <p:tav tm="100000">
                                          <p:val>
                                            <p:strVal val="1+ppt_h/2"/>
                                          </p:val>
                                        </p:tav>
                                      </p:tavLst>
                                    </p:anim>
                                    <p:set>
                                      <p:cBhvr>
                                        <p:cTn id="246" dur="1" fill="hold">
                                          <p:stCondLst>
                                            <p:cond delay="499"/>
                                          </p:stCondLst>
                                        </p:cTn>
                                        <p:tgtEl>
                                          <p:spTgt spid="35869">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9"/>
                  </p:tgtEl>
                </p:cond>
              </p:nextCondLst>
            </p:seq>
            <p:seq concurrent="1" nextAc="seek">
              <p:cTn id="247" restart="whenNotActive" fill="hold" evtFilter="cancelBubble" nodeType="interactiveSeq">
                <p:stCondLst>
                  <p:cond evt="onClick" delay="0">
                    <p:tgtEl>
                      <p:spTgt spid="35868"/>
                    </p:tgtEl>
                  </p:cond>
                </p:stCondLst>
                <p:endSync evt="end" delay="0">
                  <p:rtn val="all"/>
                </p:endSync>
                <p:childTnLst>
                  <p:par>
                    <p:cTn id="248" fill="hold" nodeType="clickPar">
                      <p:stCondLst>
                        <p:cond delay="0"/>
                      </p:stCondLst>
                      <p:childTnLst>
                        <p:par>
                          <p:cTn id="249" fill="hold" nodeType="withGroup">
                            <p:stCondLst>
                              <p:cond delay="0"/>
                            </p:stCondLst>
                            <p:childTnLst>
                              <p:par>
                                <p:cTn id="250" presetID="45" presetClass="entr" presetSubtype="0" fill="hold" nodeType="clickEffect">
                                  <p:stCondLst>
                                    <p:cond delay="0"/>
                                  </p:stCondLst>
                                  <p:iterate type="lt">
                                    <p:tmPct val="10000"/>
                                  </p:iterate>
                                  <p:childTnLst>
                                    <p:set>
                                      <p:cBhvr>
                                        <p:cTn id="251" dur="1" fill="hold">
                                          <p:stCondLst>
                                            <p:cond delay="0"/>
                                          </p:stCondLst>
                                        </p:cTn>
                                        <p:tgtEl>
                                          <p:spTgt spid="35868">
                                            <p:txEl>
                                              <p:pRg st="0" end="0"/>
                                            </p:txEl>
                                          </p:spTgt>
                                        </p:tgtEl>
                                        <p:attrNameLst>
                                          <p:attrName>style.visibility</p:attrName>
                                        </p:attrNameLst>
                                      </p:cBhvr>
                                      <p:to>
                                        <p:strVal val="visible"/>
                                      </p:to>
                                    </p:set>
                                    <p:animEffect transition="in" filter="fade">
                                      <p:cBhvr>
                                        <p:cTn id="252" dur="2000"/>
                                        <p:tgtEl>
                                          <p:spTgt spid="35868">
                                            <p:txEl>
                                              <p:pRg st="0" end="0"/>
                                            </p:txEl>
                                          </p:spTgt>
                                        </p:tgtEl>
                                      </p:cBhvr>
                                    </p:animEffect>
                                    <p:anim calcmode="lin" valueType="num">
                                      <p:cBhvr>
                                        <p:cTn id="253" dur="2000" fill="hold"/>
                                        <p:tgtEl>
                                          <p:spTgt spid="35868">
                                            <p:txEl>
                                              <p:pRg st="0" end="0"/>
                                            </p:txEl>
                                          </p:spTgt>
                                        </p:tgtEl>
                                        <p:attrNameLst>
                                          <p:attrName>ppt_w</p:attrName>
                                        </p:attrNameLst>
                                      </p:cBhvr>
                                      <p:tavLst>
                                        <p:tav tm="0" fmla="#ppt_w*sin(2.5*pi*$)">
                                          <p:val>
                                            <p:fltVal val="0"/>
                                          </p:val>
                                        </p:tav>
                                        <p:tav tm="100000">
                                          <p:val>
                                            <p:fltVal val="1"/>
                                          </p:val>
                                        </p:tav>
                                      </p:tavLst>
                                    </p:anim>
                                    <p:anim calcmode="lin" valueType="num">
                                      <p:cBhvr>
                                        <p:cTn id="254" dur="2000" fill="hold"/>
                                        <p:tgtEl>
                                          <p:spTgt spid="358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xit" presetSubtype="4" fill="hold" nodeType="clickEffect">
                                  <p:stCondLst>
                                    <p:cond delay="0"/>
                                  </p:stCondLst>
                                  <p:iterate type="lt">
                                    <p:tmPct val="0"/>
                                  </p:iterate>
                                  <p:childTnLst>
                                    <p:anim calcmode="lin" valueType="num">
                                      <p:cBhvr additive="base">
                                        <p:cTn id="258" dur="500"/>
                                        <p:tgtEl>
                                          <p:spTgt spid="35868">
                                            <p:txEl>
                                              <p:pRg st="0" end="0"/>
                                            </p:txEl>
                                          </p:spTgt>
                                        </p:tgtEl>
                                        <p:attrNameLst>
                                          <p:attrName>ppt_x</p:attrName>
                                        </p:attrNameLst>
                                      </p:cBhvr>
                                      <p:tavLst>
                                        <p:tav tm="0">
                                          <p:val>
                                            <p:strVal val="ppt_x"/>
                                          </p:val>
                                        </p:tav>
                                        <p:tav tm="100000">
                                          <p:val>
                                            <p:strVal val="ppt_x"/>
                                          </p:val>
                                        </p:tav>
                                      </p:tavLst>
                                    </p:anim>
                                    <p:anim calcmode="lin" valueType="num">
                                      <p:cBhvr additive="base">
                                        <p:cTn id="259" dur="500"/>
                                        <p:tgtEl>
                                          <p:spTgt spid="35868">
                                            <p:txEl>
                                              <p:pRg st="0" end="0"/>
                                            </p:txEl>
                                          </p:spTgt>
                                        </p:tgtEl>
                                        <p:attrNameLst>
                                          <p:attrName>ppt_y</p:attrName>
                                        </p:attrNameLst>
                                      </p:cBhvr>
                                      <p:tavLst>
                                        <p:tav tm="0">
                                          <p:val>
                                            <p:strVal val="ppt_y"/>
                                          </p:val>
                                        </p:tav>
                                        <p:tav tm="100000">
                                          <p:val>
                                            <p:strVal val="1+ppt_h/2"/>
                                          </p:val>
                                        </p:tav>
                                      </p:tavLst>
                                    </p:anim>
                                    <p:set>
                                      <p:cBhvr>
                                        <p:cTn id="260" dur="1" fill="hold">
                                          <p:stCondLst>
                                            <p:cond delay="499"/>
                                          </p:stCondLst>
                                        </p:cTn>
                                        <p:tgtEl>
                                          <p:spTgt spid="35868">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8"/>
                  </p:tgtEl>
                </p:cond>
              </p:nextCondLst>
            </p:seq>
            <p:seq concurrent="1" nextAc="seek">
              <p:cTn id="261" restart="whenNotActive" fill="hold" evtFilter="cancelBubble" nodeType="interactiveSeq">
                <p:stCondLst>
                  <p:cond evt="onClick" delay="0">
                    <p:tgtEl>
                      <p:spTgt spid="35867"/>
                    </p:tgtEl>
                  </p:cond>
                </p:stCondLst>
                <p:endSync evt="end" delay="0">
                  <p:rtn val="all"/>
                </p:endSync>
                <p:childTnLst>
                  <p:par>
                    <p:cTn id="262" fill="hold" nodeType="clickPar">
                      <p:stCondLst>
                        <p:cond delay="0"/>
                      </p:stCondLst>
                      <p:childTnLst>
                        <p:par>
                          <p:cTn id="263" fill="hold" nodeType="withGroup">
                            <p:stCondLst>
                              <p:cond delay="0"/>
                            </p:stCondLst>
                            <p:childTnLst>
                              <p:par>
                                <p:cTn id="264" presetID="31" presetClass="entr" presetSubtype="0" fill="hold" nodeType="clickEffect">
                                  <p:stCondLst>
                                    <p:cond delay="0"/>
                                  </p:stCondLst>
                                  <p:iterate type="lt">
                                    <p:tmPct val="5000"/>
                                  </p:iterate>
                                  <p:childTnLst>
                                    <p:set>
                                      <p:cBhvr>
                                        <p:cTn id="265" dur="1" fill="hold">
                                          <p:stCondLst>
                                            <p:cond delay="0"/>
                                          </p:stCondLst>
                                        </p:cTn>
                                        <p:tgtEl>
                                          <p:spTgt spid="35867">
                                            <p:txEl>
                                              <p:pRg st="0" end="0"/>
                                            </p:txEl>
                                          </p:spTgt>
                                        </p:tgtEl>
                                        <p:attrNameLst>
                                          <p:attrName>style.visibility</p:attrName>
                                        </p:attrNameLst>
                                      </p:cBhvr>
                                      <p:to>
                                        <p:strVal val="visible"/>
                                      </p:to>
                                    </p:set>
                                    <p:anim calcmode="lin" valueType="num">
                                      <p:cBhvr>
                                        <p:cTn id="266" dur="1000" fill="hold"/>
                                        <p:tgtEl>
                                          <p:spTgt spid="35867">
                                            <p:txEl>
                                              <p:pRg st="0" end="0"/>
                                            </p:txEl>
                                          </p:spTgt>
                                        </p:tgtEl>
                                        <p:attrNameLst>
                                          <p:attrName>ppt_w</p:attrName>
                                        </p:attrNameLst>
                                      </p:cBhvr>
                                      <p:tavLst>
                                        <p:tav tm="0">
                                          <p:val>
                                            <p:fltVal val="0"/>
                                          </p:val>
                                        </p:tav>
                                        <p:tav tm="100000">
                                          <p:val>
                                            <p:strVal val="#ppt_w"/>
                                          </p:val>
                                        </p:tav>
                                      </p:tavLst>
                                    </p:anim>
                                    <p:anim calcmode="lin" valueType="num">
                                      <p:cBhvr>
                                        <p:cTn id="267" dur="1000" fill="hold"/>
                                        <p:tgtEl>
                                          <p:spTgt spid="35867">
                                            <p:txEl>
                                              <p:pRg st="0" end="0"/>
                                            </p:txEl>
                                          </p:spTgt>
                                        </p:tgtEl>
                                        <p:attrNameLst>
                                          <p:attrName>ppt_h</p:attrName>
                                        </p:attrNameLst>
                                      </p:cBhvr>
                                      <p:tavLst>
                                        <p:tav tm="0">
                                          <p:val>
                                            <p:fltVal val="0"/>
                                          </p:val>
                                        </p:tav>
                                        <p:tav tm="100000">
                                          <p:val>
                                            <p:strVal val="#ppt_h"/>
                                          </p:val>
                                        </p:tav>
                                      </p:tavLst>
                                    </p:anim>
                                    <p:anim calcmode="lin" valueType="num">
                                      <p:cBhvr>
                                        <p:cTn id="268" dur="1000" fill="hold"/>
                                        <p:tgtEl>
                                          <p:spTgt spid="35867">
                                            <p:txEl>
                                              <p:pRg st="0" end="0"/>
                                            </p:txEl>
                                          </p:spTgt>
                                        </p:tgtEl>
                                        <p:attrNameLst>
                                          <p:attrName>style.rotation</p:attrName>
                                        </p:attrNameLst>
                                      </p:cBhvr>
                                      <p:tavLst>
                                        <p:tav tm="0">
                                          <p:val>
                                            <p:fltVal val="90"/>
                                          </p:val>
                                        </p:tav>
                                        <p:tav tm="100000">
                                          <p:val>
                                            <p:fltVal val="0"/>
                                          </p:val>
                                        </p:tav>
                                      </p:tavLst>
                                    </p:anim>
                                    <p:animEffect transition="in" filter="fade">
                                      <p:cBhvr>
                                        <p:cTn id="269" dur="1000"/>
                                        <p:tgtEl>
                                          <p:spTgt spid="35867">
                                            <p:txEl>
                                              <p:pRg st="0" end="0"/>
                                            </p:txEl>
                                          </p:spTgt>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2" presetClass="exit" presetSubtype="4" fill="hold" nodeType="clickEffect">
                                  <p:stCondLst>
                                    <p:cond delay="0"/>
                                  </p:stCondLst>
                                  <p:iterate type="lt">
                                    <p:tmPct val="0"/>
                                  </p:iterate>
                                  <p:childTnLst>
                                    <p:anim calcmode="lin" valueType="num">
                                      <p:cBhvr additive="base">
                                        <p:cTn id="273" dur="500"/>
                                        <p:tgtEl>
                                          <p:spTgt spid="35867">
                                            <p:txEl>
                                              <p:pRg st="0" end="0"/>
                                            </p:txEl>
                                          </p:spTgt>
                                        </p:tgtEl>
                                        <p:attrNameLst>
                                          <p:attrName>ppt_x</p:attrName>
                                        </p:attrNameLst>
                                      </p:cBhvr>
                                      <p:tavLst>
                                        <p:tav tm="0">
                                          <p:val>
                                            <p:strVal val="ppt_x"/>
                                          </p:val>
                                        </p:tav>
                                        <p:tav tm="100000">
                                          <p:val>
                                            <p:strVal val="ppt_x"/>
                                          </p:val>
                                        </p:tav>
                                      </p:tavLst>
                                    </p:anim>
                                    <p:anim calcmode="lin" valueType="num">
                                      <p:cBhvr additive="base">
                                        <p:cTn id="274" dur="500"/>
                                        <p:tgtEl>
                                          <p:spTgt spid="35867">
                                            <p:txEl>
                                              <p:pRg st="0" end="0"/>
                                            </p:txEl>
                                          </p:spTgt>
                                        </p:tgtEl>
                                        <p:attrNameLst>
                                          <p:attrName>ppt_y</p:attrName>
                                        </p:attrNameLst>
                                      </p:cBhvr>
                                      <p:tavLst>
                                        <p:tav tm="0">
                                          <p:val>
                                            <p:strVal val="ppt_y"/>
                                          </p:val>
                                        </p:tav>
                                        <p:tav tm="100000">
                                          <p:val>
                                            <p:strVal val="1+ppt_h/2"/>
                                          </p:val>
                                        </p:tav>
                                      </p:tavLst>
                                    </p:anim>
                                    <p:set>
                                      <p:cBhvr>
                                        <p:cTn id="275" dur="1" fill="hold">
                                          <p:stCondLst>
                                            <p:cond delay="499"/>
                                          </p:stCondLst>
                                        </p:cTn>
                                        <p:tgtEl>
                                          <p:spTgt spid="35867">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7"/>
                  </p:tgtEl>
                </p:cond>
              </p:nextCondLst>
            </p:seq>
            <p:seq concurrent="1" nextAc="seek">
              <p:cTn id="276" restart="whenNotActive" fill="hold" evtFilter="cancelBubble" nodeType="interactiveSeq">
                <p:stCondLst>
                  <p:cond evt="onClick" delay="0">
                    <p:tgtEl>
                      <p:spTgt spid="35866"/>
                    </p:tgtEl>
                  </p:cond>
                </p:stCondLst>
                <p:endSync evt="end" delay="0">
                  <p:rtn val="all"/>
                </p:endSync>
                <p:childTnLst>
                  <p:par>
                    <p:cTn id="277" fill="hold" nodeType="clickPar">
                      <p:stCondLst>
                        <p:cond delay="0"/>
                      </p:stCondLst>
                      <p:childTnLst>
                        <p:par>
                          <p:cTn id="278" fill="hold" nodeType="withGroup">
                            <p:stCondLst>
                              <p:cond delay="0"/>
                            </p:stCondLst>
                            <p:childTnLst>
                              <p:par>
                                <p:cTn id="279" presetID="2" presetClass="entr" presetSubtype="4" fill="hold" nodeType="clickEffect">
                                  <p:stCondLst>
                                    <p:cond delay="0"/>
                                  </p:stCondLst>
                                  <p:childTnLst>
                                    <p:set>
                                      <p:cBhvr>
                                        <p:cTn id="280" dur="1" fill="hold">
                                          <p:stCondLst>
                                            <p:cond delay="0"/>
                                          </p:stCondLst>
                                        </p:cTn>
                                        <p:tgtEl>
                                          <p:spTgt spid="35866">
                                            <p:txEl>
                                              <p:pRg st="0" end="0"/>
                                            </p:txEl>
                                          </p:spTgt>
                                        </p:tgtEl>
                                        <p:attrNameLst>
                                          <p:attrName>style.visibility</p:attrName>
                                        </p:attrNameLst>
                                      </p:cBhvr>
                                      <p:to>
                                        <p:strVal val="visible"/>
                                      </p:to>
                                    </p:set>
                                    <p:anim calcmode="lin" valueType="num">
                                      <p:cBhvr additive="base">
                                        <p:cTn id="281" dur="500" fill="hold"/>
                                        <p:tgtEl>
                                          <p:spTgt spid="35866">
                                            <p:txEl>
                                              <p:pRg st="0" end="0"/>
                                            </p:txEl>
                                          </p:spTgt>
                                        </p:tgtEl>
                                        <p:attrNameLst>
                                          <p:attrName>ppt_x</p:attrName>
                                        </p:attrNameLst>
                                      </p:cBhvr>
                                      <p:tavLst>
                                        <p:tav tm="0">
                                          <p:val>
                                            <p:strVal val="#ppt_x"/>
                                          </p:val>
                                        </p:tav>
                                        <p:tav tm="100000">
                                          <p:val>
                                            <p:strVal val="#ppt_x"/>
                                          </p:val>
                                        </p:tav>
                                      </p:tavLst>
                                    </p:anim>
                                    <p:anim calcmode="lin" valueType="num">
                                      <p:cBhvr additive="base">
                                        <p:cTn id="282" dur="500" fill="hold"/>
                                        <p:tgtEl>
                                          <p:spTgt spid="35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3" fill="hold" nodeType="clickPar">
                      <p:stCondLst>
                        <p:cond delay="indefinite"/>
                      </p:stCondLst>
                      <p:childTnLst>
                        <p:par>
                          <p:cTn id="284" fill="hold" nodeType="withGroup">
                            <p:stCondLst>
                              <p:cond delay="0"/>
                            </p:stCondLst>
                            <p:childTnLst>
                              <p:par>
                                <p:cTn id="285" presetID="2" presetClass="exit" presetSubtype="2" fill="hold" nodeType="clickEffect">
                                  <p:stCondLst>
                                    <p:cond delay="0"/>
                                  </p:stCondLst>
                                  <p:childTnLst>
                                    <p:anim calcmode="lin" valueType="num">
                                      <p:cBhvr additive="base">
                                        <p:cTn id="286" dur="500"/>
                                        <p:tgtEl>
                                          <p:spTgt spid="35866">
                                            <p:txEl>
                                              <p:pRg st="0" end="0"/>
                                            </p:txEl>
                                          </p:spTgt>
                                        </p:tgtEl>
                                        <p:attrNameLst>
                                          <p:attrName>ppt_x</p:attrName>
                                        </p:attrNameLst>
                                      </p:cBhvr>
                                      <p:tavLst>
                                        <p:tav tm="0">
                                          <p:val>
                                            <p:strVal val="ppt_x"/>
                                          </p:val>
                                        </p:tav>
                                        <p:tav tm="100000">
                                          <p:val>
                                            <p:strVal val="1+ppt_w/2"/>
                                          </p:val>
                                        </p:tav>
                                      </p:tavLst>
                                    </p:anim>
                                    <p:anim calcmode="lin" valueType="num">
                                      <p:cBhvr additive="base">
                                        <p:cTn id="287" dur="500"/>
                                        <p:tgtEl>
                                          <p:spTgt spid="35866">
                                            <p:txEl>
                                              <p:pRg st="0" end="0"/>
                                            </p:txEl>
                                          </p:spTgt>
                                        </p:tgtEl>
                                        <p:attrNameLst>
                                          <p:attrName>ppt_y</p:attrName>
                                        </p:attrNameLst>
                                      </p:cBhvr>
                                      <p:tavLst>
                                        <p:tav tm="0">
                                          <p:val>
                                            <p:strVal val="ppt_y"/>
                                          </p:val>
                                        </p:tav>
                                        <p:tav tm="100000">
                                          <p:val>
                                            <p:strVal val="ppt_y"/>
                                          </p:val>
                                        </p:tav>
                                      </p:tavLst>
                                    </p:anim>
                                    <p:set>
                                      <p:cBhvr>
                                        <p:cTn id="288" dur="1" fill="hold">
                                          <p:stCondLst>
                                            <p:cond delay="499"/>
                                          </p:stCondLst>
                                        </p:cTn>
                                        <p:tgtEl>
                                          <p:spTgt spid="35866">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6"/>
                  </p:tgtEl>
                </p:cond>
              </p:nextCondLst>
            </p:seq>
          </p:childTnLst>
        </p:cTn>
      </p:par>
    </p:tnLst>
    <p:bldLst>
      <p:bldP spid="4" grpId="0" animBg="1"/>
      <p:bldP spid="52" grpId="0" animBg="1"/>
      <p:bldP spid="52" grpId="1" animBg="1"/>
      <p:bldP spid="53" grpId="0" animBg="1"/>
      <p:bldP spid="53" grpId="1" animBg="1"/>
      <p:bldP spid="54" grpId="0" animBg="1"/>
      <p:bldP spid="54" grpId="1" animBg="1"/>
      <p:bldP spid="55" grpId="0" animBg="1"/>
      <p:bldP spid="55" grpId="1"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1453718" y="1145459"/>
            <a:ext cx="7333231" cy="1077218"/>
          </a:xfrm>
          <a:prstGeom prst="rect">
            <a:avLst/>
          </a:prstGeom>
          <a:noFill/>
        </p:spPr>
        <p:txBody>
          <a:bodyPr wrap="square">
            <a:spAutoFit/>
          </a:bodyPr>
          <a:lstStyle/>
          <a:p>
            <a:pPr>
              <a:lnSpc>
                <a:spcPct val="200000"/>
              </a:lnSpc>
              <a:buFont typeface="+mj-lt"/>
              <a:buAutoNum type="arabicPeriod"/>
            </a:pPr>
            <a:r>
              <a:rPr lang="en-US" sz="3200" dirty="0"/>
              <a:t> </a:t>
            </a:r>
            <a:r>
              <a:rPr lang="en-US" sz="3200" dirty="0" err="1"/>
              <a:t>Trang</a:t>
            </a:r>
            <a:r>
              <a:rPr lang="en-US" sz="3200" dirty="0"/>
              <a:t> is looking for a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4" name="Hình chữ nhật: Góc Tròn 6">
            <a:extLst>
              <a:ext uri="{FF2B5EF4-FFF2-40B4-BE49-F238E27FC236}">
                <a16:creationId xmlns:a16="http://schemas.microsoft.com/office/drawing/2014/main" id="{08B1305C-B331-9195-FF9C-9532D6A247B3}"/>
              </a:ext>
            </a:extLst>
          </p:cNvPr>
          <p:cNvSpPr/>
          <p:nvPr/>
        </p:nvSpPr>
        <p:spPr>
          <a:xfrm>
            <a:off x="5515337" y="1540319"/>
            <a:ext cx="2108343"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knitting kit</a:t>
            </a:r>
            <a:endParaRPr lang="vi-VN" sz="3200" dirty="0">
              <a:solidFill>
                <a:srgbClr val="C00000"/>
              </a:solidFill>
            </a:endParaRPr>
          </a:p>
        </p:txBody>
      </p:sp>
      <p:sp>
        <p:nvSpPr>
          <p:cNvPr id="2" name="Rectangle 1"/>
          <p:cNvSpPr/>
          <p:nvPr/>
        </p:nvSpPr>
        <p:spPr>
          <a:xfrm>
            <a:off x="480768" y="3654364"/>
            <a:ext cx="9964132" cy="1139094"/>
          </a:xfrm>
          <a:prstGeom prst="rect">
            <a:avLst/>
          </a:prstGeom>
        </p:spPr>
        <p:txBody>
          <a:bodyPr wrap="square">
            <a:spAutoFit/>
          </a:bodyPr>
          <a:lstStyle/>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Hi, </a:t>
            </a:r>
            <a:r>
              <a:rPr lang="en-US" sz="2400" dirty="0" err="1">
                <a:solidFill>
                  <a:srgbClr val="242021"/>
                </a:solidFill>
                <a:latin typeface="Comic Sans MS" panose="030F0702030302020204" pitchFamily="66" charset="0"/>
              </a:rPr>
              <a:t>Trang</a:t>
            </a:r>
            <a:r>
              <a:rPr lang="en-US" sz="2400" dirty="0">
                <a:solidFill>
                  <a:srgbClr val="242021"/>
                </a:solidFill>
                <a:latin typeface="Comic Sans MS" panose="030F0702030302020204" pitchFamily="66" charset="0"/>
              </a:rPr>
              <a:t>. Surprised to see you. What brings you here?</a:t>
            </a:r>
          </a:p>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Oh, hello Tom. I’m looking for a knitting kit.</a:t>
            </a:r>
          </a:p>
        </p:txBody>
      </p:sp>
      <p:cxnSp>
        <p:nvCxnSpPr>
          <p:cNvPr id="10" name="Straight Connector 9"/>
          <p:cNvCxnSpPr/>
          <p:nvPr/>
        </p:nvCxnSpPr>
        <p:spPr>
          <a:xfrm flipV="1">
            <a:off x="6228243" y="4709700"/>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Action Button: Home 13">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1653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648769" y="1064792"/>
            <a:ext cx="9428485" cy="1077218"/>
          </a:xfrm>
          <a:prstGeom prst="rect">
            <a:avLst/>
          </a:prstGeom>
          <a:noFill/>
        </p:spPr>
        <p:txBody>
          <a:bodyPr wrap="square">
            <a:spAutoFit/>
          </a:bodyPr>
          <a:lstStyle/>
          <a:p>
            <a:pPr>
              <a:lnSpc>
                <a:spcPct val="200000"/>
              </a:lnSpc>
            </a:pPr>
            <a:r>
              <a:rPr lang="en-US" sz="3200" dirty="0"/>
              <a:t>2. She likes doing DIY in her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5" name="Hình chữ nhật: Góc Tròn 6">
            <a:extLst>
              <a:ext uri="{FF2B5EF4-FFF2-40B4-BE49-F238E27FC236}">
                <a16:creationId xmlns:a16="http://schemas.microsoft.com/office/drawing/2014/main" id="{817D9914-754B-4E2F-D4CE-94D72E37B2EF}"/>
              </a:ext>
            </a:extLst>
          </p:cNvPr>
          <p:cNvSpPr/>
          <p:nvPr/>
        </p:nvSpPr>
        <p:spPr>
          <a:xfrm>
            <a:off x="5288436" y="1460874"/>
            <a:ext cx="248867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leisure time</a:t>
            </a:r>
            <a:endParaRPr lang="vi-VN" sz="3200" dirty="0">
              <a:solidFill>
                <a:srgbClr val="C00000"/>
              </a:solidFill>
            </a:endParaRPr>
          </a:p>
        </p:txBody>
      </p:sp>
      <p:sp>
        <p:nvSpPr>
          <p:cNvPr id="2" name="Rectangle 1"/>
          <p:cNvSpPr/>
          <p:nvPr/>
        </p:nvSpPr>
        <p:spPr>
          <a:xfrm>
            <a:off x="1445444" y="2879840"/>
            <a:ext cx="8631810" cy="1693092"/>
          </a:xfrm>
          <a:prstGeom prst="rect">
            <a:avLst/>
          </a:prstGeom>
        </p:spPr>
        <p:txBody>
          <a:bodyPr wrap="square">
            <a:spAutoFit/>
          </a:bodyPr>
          <a:lstStyle/>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Actually, I’m keen on many DIY activities. In my leisure time, I love knitting, building dollhouses, and making paper flowers. </a:t>
            </a:r>
          </a:p>
        </p:txBody>
      </p:sp>
      <p:cxnSp>
        <p:nvCxnSpPr>
          <p:cNvPr id="14" name="Straight Connector 13"/>
          <p:cNvCxnSpPr/>
          <p:nvPr/>
        </p:nvCxnSpPr>
        <p:spPr>
          <a:xfrm flipV="1">
            <a:off x="1580828" y="3946129"/>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Action Button: Home 15">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691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par>
                          <p:cTn id="12" fill="hold">
                            <p:stCondLst>
                              <p:cond delay="175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555351" y="1038186"/>
            <a:ext cx="10153498" cy="1077218"/>
          </a:xfrm>
          <a:prstGeom prst="rect">
            <a:avLst/>
          </a:prstGeom>
          <a:noFill/>
        </p:spPr>
        <p:txBody>
          <a:bodyPr wrap="square">
            <a:spAutoFit/>
          </a:bodyPr>
          <a:lstStyle/>
          <a:p>
            <a:pPr>
              <a:lnSpc>
                <a:spcPct val="200000"/>
              </a:lnSpc>
            </a:pPr>
            <a:r>
              <a:rPr lang="en-US" sz="3200" dirty="0"/>
              <a:t>3. Tom loves spending his free time with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Hình chữ nhật: Góc Tròn 6">
            <a:extLst>
              <a:ext uri="{FF2B5EF4-FFF2-40B4-BE49-F238E27FC236}">
                <a16:creationId xmlns:a16="http://schemas.microsoft.com/office/drawing/2014/main" id="{BD5FE6B4-2279-EF99-8879-0233645AC809}"/>
              </a:ext>
            </a:extLst>
          </p:cNvPr>
          <p:cNvSpPr/>
          <p:nvPr/>
        </p:nvSpPr>
        <p:spPr>
          <a:xfrm>
            <a:off x="7343480" y="1471976"/>
            <a:ext cx="24321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other people</a:t>
            </a:r>
            <a:endParaRPr lang="vi-VN" sz="3200" dirty="0">
              <a:solidFill>
                <a:srgbClr val="C00000"/>
              </a:solidFill>
            </a:endParaRPr>
          </a:p>
        </p:txBody>
      </p:sp>
      <p:sp>
        <p:nvSpPr>
          <p:cNvPr id="2" name="Rectangle 1"/>
          <p:cNvSpPr/>
          <p:nvPr/>
        </p:nvSpPr>
        <p:spPr>
          <a:xfrm>
            <a:off x="637464" y="2727324"/>
            <a:ext cx="10571005" cy="1754326"/>
          </a:xfrm>
          <a:prstGeom prst="rect">
            <a:avLst/>
          </a:prstGeom>
        </p:spPr>
        <p:txBody>
          <a:bodyPr wrap="square">
            <a:spAutoFit/>
          </a:bodyPr>
          <a:lstStyle/>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You love spending free time with other people, don’t you?</a:t>
            </a:r>
          </a:p>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 Mark this Sunday? There’s a new comedy at New World Cinema.</a:t>
            </a:r>
          </a:p>
        </p:txBody>
      </p:sp>
      <p:cxnSp>
        <p:nvCxnSpPr>
          <p:cNvPr id="14" name="Straight Connector 13"/>
          <p:cNvCxnSpPr/>
          <p:nvPr/>
        </p:nvCxnSpPr>
        <p:spPr>
          <a:xfrm flipV="1">
            <a:off x="6586461" y="3220265"/>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9535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par>
                          <p:cTn id="12" fill="hold">
                            <p:stCondLst>
                              <p:cond delay="175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50076" y="944099"/>
            <a:ext cx="9353799" cy="1077218"/>
          </a:xfrm>
          <a:prstGeom prst="rect">
            <a:avLst/>
          </a:prstGeom>
          <a:noFill/>
        </p:spPr>
        <p:txBody>
          <a:bodyPr wrap="square">
            <a:spAutoFit/>
          </a:bodyPr>
          <a:lstStyle/>
          <a:p>
            <a:pPr>
              <a:lnSpc>
                <a:spcPct val="200000"/>
              </a:lnSpc>
            </a:pPr>
            <a:r>
              <a:rPr lang="en-US" sz="2800" dirty="0"/>
              <a:t>4. Tom and his friends usually  _________ </a:t>
            </a:r>
            <a:r>
              <a:rPr lang="en-US" sz="3200" dirty="0"/>
              <a:t>together</a:t>
            </a:r>
            <a:r>
              <a:rPr lang="en-US" sz="2800" dirty="0"/>
              <a:t>.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7" name="Hình chữ nhật: Góc Tròn 6">
            <a:extLst>
              <a:ext uri="{FF2B5EF4-FFF2-40B4-BE49-F238E27FC236}">
                <a16:creationId xmlns:a16="http://schemas.microsoft.com/office/drawing/2014/main" id="{731BE2B5-C050-7B4F-9264-9E410BA0742F}"/>
              </a:ext>
            </a:extLst>
          </p:cNvPr>
          <p:cNvSpPr/>
          <p:nvPr/>
        </p:nvSpPr>
        <p:spPr>
          <a:xfrm>
            <a:off x="4785165" y="1360967"/>
            <a:ext cx="1832452"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hang out</a:t>
            </a:r>
            <a:endParaRPr lang="vi-VN" sz="3200" dirty="0">
              <a:solidFill>
                <a:srgbClr val="C00000"/>
              </a:solidFill>
            </a:endParaRPr>
          </a:p>
        </p:txBody>
      </p:sp>
      <p:sp>
        <p:nvSpPr>
          <p:cNvPr id="2" name="Rectangle 1"/>
          <p:cNvSpPr/>
          <p:nvPr/>
        </p:nvSpPr>
        <p:spPr>
          <a:xfrm>
            <a:off x="701677" y="2549902"/>
            <a:ext cx="9639527" cy="2031325"/>
          </a:xfrm>
          <a:prstGeom prst="rect">
            <a:avLst/>
          </a:prstGeom>
        </p:spPr>
        <p:txBody>
          <a:bodyPr wrap="square">
            <a:spAutoFit/>
          </a:bodyPr>
          <a:lstStyle/>
          <a:p>
            <a:pPr lvl="0">
              <a:lnSpc>
                <a:spcPct val="150000"/>
              </a:lnSpc>
            </a:pPr>
            <a:r>
              <a:rPr lang="en-US" sz="2800" b="1" dirty="0">
                <a:solidFill>
                  <a:srgbClr val="242021"/>
                </a:solidFill>
                <a:latin typeface="Comic Sans MS" panose="030F0702030302020204" pitchFamily="66" charset="0"/>
              </a:rPr>
              <a:t>Tom:</a:t>
            </a:r>
            <a:r>
              <a:rPr lang="en-US" sz="2800" dirty="0">
                <a:solidFill>
                  <a:srgbClr val="242021"/>
                </a:solidFill>
                <a:latin typeface="Comic Sans MS" panose="030F0702030302020204" pitchFamily="66" charset="0"/>
              </a:rPr>
              <a:t>    I’m a bit different. I usually hang out with my friends. We go to the cinema, go cycling, or play sport in the park.</a:t>
            </a:r>
          </a:p>
        </p:txBody>
      </p:sp>
      <p:cxnSp>
        <p:nvCxnSpPr>
          <p:cNvPr id="14" name="Straight Connector 13"/>
          <p:cNvCxnSpPr/>
          <p:nvPr/>
        </p:nvCxnSpPr>
        <p:spPr>
          <a:xfrm flipV="1">
            <a:off x="6864285" y="3110845"/>
            <a:ext cx="1355888" cy="231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990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1154318" cy="1015663"/>
          </a:xfrm>
          <a:prstGeom prst="rect">
            <a:avLst/>
          </a:prstGeom>
          <a:noFill/>
        </p:spPr>
        <p:txBody>
          <a:bodyPr wrap="square">
            <a:spAutoFit/>
          </a:bodyPr>
          <a:lstStyle/>
          <a:p>
            <a:pPr>
              <a:lnSpc>
                <a:spcPct val="200000"/>
              </a:lnSpc>
            </a:pPr>
            <a:r>
              <a:rPr lang="en-US" sz="3000" dirty="0"/>
              <a:t>5.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Hình chữ nhật: Góc Tròn 6">
            <a:extLst>
              <a:ext uri="{FF2B5EF4-FFF2-40B4-BE49-F238E27FC236}">
                <a16:creationId xmlns:a16="http://schemas.microsoft.com/office/drawing/2014/main" id="{ECDC8F74-31EA-C91E-7B0B-77A245E22F44}"/>
              </a:ext>
            </a:extLst>
          </p:cNvPr>
          <p:cNvSpPr/>
          <p:nvPr/>
        </p:nvSpPr>
        <p:spPr>
          <a:xfrm>
            <a:off x="9916998" y="1214625"/>
            <a:ext cx="139516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C00000"/>
                </a:solidFill>
              </a:rPr>
              <a:t>Sunday</a:t>
            </a:r>
            <a:endParaRPr lang="vi-VN" sz="3000" dirty="0">
              <a:solidFill>
                <a:srgbClr val="C00000"/>
              </a:solidFill>
            </a:endParaRPr>
          </a:p>
        </p:txBody>
      </p:sp>
      <p:sp>
        <p:nvSpPr>
          <p:cNvPr id="2" name="Rectangle 1"/>
          <p:cNvSpPr/>
          <p:nvPr/>
        </p:nvSpPr>
        <p:spPr>
          <a:xfrm>
            <a:off x="752464" y="2358928"/>
            <a:ext cx="9673582" cy="1693092"/>
          </a:xfrm>
          <a:prstGeom prst="rect">
            <a:avLst/>
          </a:prstGeom>
        </p:spPr>
        <p:txBody>
          <a:bodyPr wrap="square">
            <a:spAutoFit/>
          </a:bodyPr>
          <a:lstStyle/>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  Mark this Sunday? There’s a new comedy at New World Cinema.</a:t>
            </a:r>
          </a:p>
        </p:txBody>
      </p:sp>
      <p:cxnSp>
        <p:nvCxnSpPr>
          <p:cNvPr id="14" name="Straight Connector 13"/>
          <p:cNvCxnSpPr/>
          <p:nvPr/>
        </p:nvCxnSpPr>
        <p:spPr>
          <a:xfrm>
            <a:off x="3612037" y="3445074"/>
            <a:ext cx="1478437" cy="51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490620"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2091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yển chọn 500+ hình ảnh icon buồn hot nhất hiện na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153" y="1542476"/>
            <a:ext cx="4838955" cy="4100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64148" y="133816"/>
            <a:ext cx="6379853" cy="830997"/>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i="1" dirty="0">
                <a:solidFill>
                  <a:schemeClr val="tx1"/>
                </a:solidFill>
              </a:rPr>
              <a:t>UNLUCKY NUMBER </a:t>
            </a:r>
          </a:p>
        </p:txBody>
      </p:sp>
      <p:pic>
        <p:nvPicPr>
          <p:cNvPr id="5" name="Tieng-bao-sai-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2185" y="2"/>
            <a:ext cx="649817" cy="649817"/>
          </a:xfrm>
          <a:prstGeom prst="rect">
            <a:avLst/>
          </a:prstGeom>
        </p:spPr>
      </p:pic>
      <p:sp>
        <p:nvSpPr>
          <p:cNvPr id="7" name="Action Button: Home 6">
            <a:hlinkClick r:id="rId6" action="ppaction://hlinksldjump" highlightClick="1"/>
          </p:cNvPr>
          <p:cNvSpPr/>
          <p:nvPr/>
        </p:nvSpPr>
        <p:spPr>
          <a:xfrm>
            <a:off x="11490620"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054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80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232802" y="1472251"/>
            <a:ext cx="6576665"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624399" y="5"/>
            <a:ext cx="1567605" cy="1706137"/>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567605" cy="1706137"/>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0624399" y="5151869"/>
            <a:ext cx="1567605" cy="170613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0" y="5151868"/>
            <a:ext cx="1567605" cy="1706137"/>
          </a:xfrm>
          <a:prstGeom prst="rect">
            <a:avLst/>
          </a:prstGeom>
        </p:spPr>
      </p:pic>
      <p:sp>
        <p:nvSpPr>
          <p:cNvPr id="13" name="Action Button: Home 12">
            <a:hlinkClick r:id="rId5" action="ppaction://hlinksldjump" highlightClick="1"/>
          </p:cNvPr>
          <p:cNvSpPr/>
          <p:nvPr/>
        </p:nvSpPr>
        <p:spPr>
          <a:xfrm>
            <a:off x="9944624"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309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109236" y="114166"/>
            <a:ext cx="3235533"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2381108" y="967623"/>
            <a:ext cx="6803523" cy="646331"/>
          </a:xfrm>
          <a:prstGeom prst="rect">
            <a:avLst/>
          </a:prstGeom>
          <a:noFill/>
        </p:spPr>
        <p:txBody>
          <a:bodyPr wrap="square">
            <a:spAutoFit/>
          </a:bodyPr>
          <a:lstStyle/>
          <a:p>
            <a:r>
              <a:rPr lang="en-US" sz="3600" b="1" dirty="0"/>
              <a:t>Name the activities in the picture:</a:t>
            </a:r>
          </a:p>
        </p:txBody>
      </p:sp>
      <p:sp>
        <p:nvSpPr>
          <p:cNvPr id="4" name="TextBox 3">
            <a:extLst>
              <a:ext uri="{FF2B5EF4-FFF2-40B4-BE49-F238E27FC236}">
                <a16:creationId xmlns:a16="http://schemas.microsoft.com/office/drawing/2014/main" id="{90A3E95A-3D5D-4E3E-A00D-CA3CAC576081}"/>
              </a:ext>
            </a:extLst>
          </p:cNvPr>
          <p:cNvSpPr txBox="1"/>
          <p:nvPr/>
        </p:nvSpPr>
        <p:spPr>
          <a:xfrm>
            <a:off x="4543988" y="114166"/>
            <a:ext cx="4235398" cy="646331"/>
          </a:xfrm>
          <a:prstGeom prst="rect">
            <a:avLst/>
          </a:prstGeom>
          <a:noFill/>
        </p:spPr>
        <p:txBody>
          <a:bodyPr wrap="square" rtlCol="0">
            <a:spAutoFit/>
          </a:bodyPr>
          <a:lstStyle/>
          <a:p>
            <a:r>
              <a:rPr lang="en-US" sz="3600" b="1" dirty="0">
                <a:solidFill>
                  <a:srgbClr val="0070C0"/>
                </a:solidFill>
              </a:rPr>
              <a:t>Kim’s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0" y="2786786"/>
            <a:ext cx="3325276" cy="1200329"/>
          </a:xfrm>
          <a:prstGeom prst="rect">
            <a:avLst/>
          </a:prstGeom>
          <a:noFill/>
        </p:spPr>
        <p:txBody>
          <a:bodyPr wrap="square" rtlCol="0">
            <a:spAutoFit/>
          </a:bodyPr>
          <a:lstStyle/>
          <a:p>
            <a:pPr algn="ctr"/>
            <a:r>
              <a:rPr lang="en-US" sz="3600" b="1" dirty="0">
                <a:solidFill>
                  <a:srgbClr val="A40000"/>
                </a:solidFill>
                <a:effectLst>
                  <a:outerShdw blurRad="38100" dist="38100" dir="2700000" algn="tl">
                    <a:srgbClr val="000000">
                      <a:alpha val="43137"/>
                    </a:srgbClr>
                  </a:outerShdw>
                </a:effectLst>
              </a:rPr>
              <a:t>LEISURE ACTIVITIES</a:t>
            </a:r>
          </a:p>
        </p:txBody>
      </p:sp>
      <p:pic>
        <p:nvPicPr>
          <p:cNvPr id="2" name="Picture 2" descr="1.Free Time Activity - Free Time Activity">
            <a:extLst>
              <a:ext uri="{FF2B5EF4-FFF2-40B4-BE49-F238E27FC236}">
                <a16:creationId xmlns:a16="http://schemas.microsoft.com/office/drawing/2014/main" id="{09808AAA-849F-B9F8-F984-0CA164634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127" y="1876671"/>
            <a:ext cx="5969822" cy="42208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85671" y="967623"/>
            <a:ext cx="2711777" cy="5170646"/>
          </a:xfrm>
          <a:prstGeom prst="rect">
            <a:avLst/>
          </a:prstGeom>
        </p:spPr>
        <p:txBody>
          <a:bodyPr wrap="square">
            <a:spAutoFit/>
          </a:bodyPr>
          <a:lstStyle/>
          <a:p>
            <a:pPr marL="285750" indent="-285750">
              <a:lnSpc>
                <a:spcPct val="150000"/>
              </a:lnSpc>
              <a:buFontTx/>
              <a:buChar char="-"/>
            </a:pPr>
            <a:r>
              <a:rPr lang="vi-VN" sz="2000" b="1" i="1" dirty="0"/>
              <a:t>Go fishing</a:t>
            </a:r>
            <a:endParaRPr lang="en-US" sz="2000" b="1" i="1" dirty="0"/>
          </a:p>
          <a:p>
            <a:pPr marL="285750" indent="-285750">
              <a:lnSpc>
                <a:spcPct val="150000"/>
              </a:lnSpc>
              <a:buFontTx/>
              <a:buChar char="-"/>
            </a:pPr>
            <a:r>
              <a:rPr lang="vi-VN" sz="2000" b="1" i="1" dirty="0"/>
              <a:t> Play a sport</a:t>
            </a:r>
            <a:endParaRPr lang="en-US" sz="2000" b="1" i="1" dirty="0"/>
          </a:p>
          <a:p>
            <a:pPr marL="285750" indent="-285750">
              <a:lnSpc>
                <a:spcPct val="150000"/>
              </a:lnSpc>
              <a:buFontTx/>
              <a:buChar char="-"/>
            </a:pPr>
            <a:r>
              <a:rPr lang="en-US" sz="2000" b="1" i="1" dirty="0"/>
              <a:t>Go to the park</a:t>
            </a:r>
          </a:p>
          <a:p>
            <a:pPr marL="285750" indent="-285750">
              <a:lnSpc>
                <a:spcPct val="150000"/>
              </a:lnSpc>
              <a:buFontTx/>
              <a:buChar char="-"/>
            </a:pPr>
            <a:r>
              <a:rPr lang="en-US" sz="2000" b="1" i="1" dirty="0"/>
              <a:t>Fly the kites</a:t>
            </a:r>
          </a:p>
          <a:p>
            <a:pPr marL="285750" indent="-285750">
              <a:lnSpc>
                <a:spcPct val="150000"/>
              </a:lnSpc>
              <a:buFontTx/>
              <a:buChar char="-"/>
            </a:pPr>
            <a:r>
              <a:rPr lang="en-US" sz="2000" b="1" i="1" dirty="0"/>
              <a:t>Listen to music</a:t>
            </a:r>
          </a:p>
          <a:p>
            <a:pPr marL="285750" indent="-285750">
              <a:lnSpc>
                <a:spcPct val="150000"/>
              </a:lnSpc>
              <a:buFontTx/>
              <a:buChar char="-"/>
            </a:pPr>
            <a:r>
              <a:rPr lang="en-US" sz="2000" b="1" i="1" dirty="0"/>
              <a:t>Go out with friends </a:t>
            </a:r>
          </a:p>
          <a:p>
            <a:pPr marL="285750" indent="-285750">
              <a:lnSpc>
                <a:spcPct val="150000"/>
              </a:lnSpc>
              <a:buFontTx/>
              <a:buChar char="-"/>
            </a:pPr>
            <a:r>
              <a:rPr lang="en-US" sz="2000" b="1" i="1" dirty="0"/>
              <a:t>Sailing</a:t>
            </a:r>
          </a:p>
          <a:p>
            <a:pPr marL="285750" indent="-285750">
              <a:lnSpc>
                <a:spcPct val="150000"/>
              </a:lnSpc>
              <a:buFontTx/>
              <a:buChar char="-"/>
            </a:pPr>
            <a:r>
              <a:rPr lang="en-US" sz="2000" b="1" i="1" dirty="0"/>
              <a:t>Go swimming</a:t>
            </a:r>
          </a:p>
          <a:p>
            <a:pPr marL="285750" indent="-285750">
              <a:lnSpc>
                <a:spcPct val="150000"/>
              </a:lnSpc>
              <a:buFontTx/>
              <a:buChar char="-"/>
            </a:pPr>
            <a:r>
              <a:rPr lang="vi-VN" sz="2000" b="1" i="1" dirty="0"/>
              <a:t>go on a picnic</a:t>
            </a:r>
            <a:endParaRPr lang="en-US" sz="2000" b="1" i="1" dirty="0"/>
          </a:p>
          <a:p>
            <a:pPr marL="285750" indent="-285750">
              <a:lnSpc>
                <a:spcPct val="150000"/>
              </a:lnSpc>
              <a:buFontTx/>
              <a:buChar char="-"/>
            </a:pPr>
            <a:r>
              <a:rPr lang="vi-VN" sz="2000" b="1" i="1" dirty="0"/>
              <a:t>Jogging</a:t>
            </a:r>
            <a:endParaRPr lang="en-US" sz="2000" b="1" i="1" dirty="0"/>
          </a:p>
          <a:p>
            <a:pPr marL="285750" indent="-285750">
              <a:lnSpc>
                <a:spcPct val="150000"/>
              </a:lnSpc>
              <a:buFontTx/>
              <a:buChar char="-"/>
            </a:pPr>
            <a:r>
              <a:rPr lang="vi-VN" sz="2000" b="1" i="1" dirty="0"/>
              <a:t>climb tree</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333897" y="1472251"/>
            <a:ext cx="6475570"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964087" y="0"/>
            <a:ext cx="1227913" cy="1193069"/>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445623" cy="1132115"/>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1112137" y="5966073"/>
            <a:ext cx="1079863" cy="89192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1" y="5808617"/>
            <a:ext cx="1375954" cy="1049388"/>
          </a:xfrm>
          <a:prstGeom prst="rect">
            <a:avLst/>
          </a:prstGeom>
        </p:spPr>
      </p:pic>
      <p:sp>
        <p:nvSpPr>
          <p:cNvPr id="12" name="Action Button: Home 11">
            <a:hlinkClick r:id="rId5" action="ppaction://hlinksldjump" highlightClick="1"/>
          </p:cNvPr>
          <p:cNvSpPr/>
          <p:nvPr/>
        </p:nvSpPr>
        <p:spPr>
          <a:xfrm>
            <a:off x="10388433" y="6333311"/>
            <a:ext cx="507700" cy="467031"/>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1130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0560430" cy="4401205"/>
          </a:xfrm>
          <a:prstGeom prst="rect">
            <a:avLst/>
          </a:prstGeom>
          <a:noFill/>
        </p:spPr>
        <p:txBody>
          <a:bodyPr wrap="square">
            <a:spAutoFit/>
          </a:bodyPr>
          <a:lstStyle/>
          <a:p>
            <a:pPr>
              <a:lnSpc>
                <a:spcPct val="200000"/>
              </a:lnSpc>
              <a:buFont typeface="+mj-lt"/>
              <a:buAutoNum type="arabicPeriod"/>
            </a:pPr>
            <a:r>
              <a:rPr lang="en-US" sz="2800" dirty="0"/>
              <a:t> </a:t>
            </a:r>
            <a:r>
              <a:rPr lang="en-US" sz="2800" dirty="0" err="1"/>
              <a:t>Trang</a:t>
            </a:r>
            <a:r>
              <a:rPr lang="en-US" sz="2800" dirty="0"/>
              <a:t> is looking for a ____________. </a:t>
            </a:r>
          </a:p>
          <a:p>
            <a:pPr>
              <a:lnSpc>
                <a:spcPct val="200000"/>
              </a:lnSpc>
              <a:buFont typeface="+mj-lt"/>
              <a:buAutoNum type="arabicPeriod"/>
            </a:pPr>
            <a:r>
              <a:rPr lang="en-US" sz="2800" dirty="0"/>
              <a:t> She likes doing DIY in her ____________. </a:t>
            </a:r>
          </a:p>
          <a:p>
            <a:pPr>
              <a:lnSpc>
                <a:spcPct val="200000"/>
              </a:lnSpc>
              <a:buFont typeface="+mj-lt"/>
              <a:buAutoNum type="arabicPeriod"/>
            </a:pPr>
            <a:r>
              <a:rPr lang="en-US" sz="2800" dirty="0"/>
              <a:t> Tom loves spending his free time with ____________. </a:t>
            </a:r>
          </a:p>
          <a:p>
            <a:pPr>
              <a:lnSpc>
                <a:spcPct val="200000"/>
              </a:lnSpc>
              <a:buFont typeface="+mj-lt"/>
              <a:buAutoNum type="arabicPeriod"/>
            </a:pPr>
            <a:r>
              <a:rPr lang="en-US" sz="2800" dirty="0"/>
              <a:t> Tom and his friends usually _________ together. </a:t>
            </a:r>
          </a:p>
          <a:p>
            <a:pPr>
              <a:lnSpc>
                <a:spcPct val="200000"/>
              </a:lnSpc>
              <a:buFont typeface="+mj-lt"/>
              <a:buAutoNum type="arabicPeriod"/>
            </a:pPr>
            <a:r>
              <a:rPr lang="en-US" sz="2800" dirty="0"/>
              <a:t>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Hình chữ nhật: Góc Tròn 6">
            <a:extLst>
              <a:ext uri="{FF2B5EF4-FFF2-40B4-BE49-F238E27FC236}">
                <a16:creationId xmlns:a16="http://schemas.microsoft.com/office/drawing/2014/main" id="{08B1305C-B331-9195-FF9C-9532D6A247B3}"/>
              </a:ext>
            </a:extLst>
          </p:cNvPr>
          <p:cNvSpPr/>
          <p:nvPr/>
        </p:nvSpPr>
        <p:spPr>
          <a:xfrm>
            <a:off x="3978111" y="1165798"/>
            <a:ext cx="19393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knitting kit</a:t>
            </a:r>
            <a:endParaRPr lang="vi-VN" sz="2800" dirty="0">
              <a:solidFill>
                <a:srgbClr val="C00000"/>
              </a:solidFill>
            </a:endParaRPr>
          </a:p>
        </p:txBody>
      </p:sp>
      <p:sp>
        <p:nvSpPr>
          <p:cNvPr id="7" name="Hình chữ nhật: Góc Tròn 6">
            <a:extLst>
              <a:ext uri="{FF2B5EF4-FFF2-40B4-BE49-F238E27FC236}">
                <a16:creationId xmlns:a16="http://schemas.microsoft.com/office/drawing/2014/main" id="{ECDC8F74-31EA-C91E-7B0B-77A245E22F44}"/>
              </a:ext>
            </a:extLst>
          </p:cNvPr>
          <p:cNvSpPr/>
          <p:nvPr/>
        </p:nvSpPr>
        <p:spPr>
          <a:xfrm>
            <a:off x="9285019" y="4579994"/>
            <a:ext cx="1310710"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Sunday</a:t>
            </a:r>
            <a:endParaRPr lang="vi-VN" sz="2800" dirty="0">
              <a:solidFill>
                <a:srgbClr val="C00000"/>
              </a:solidFill>
            </a:endParaRPr>
          </a:p>
        </p:txBody>
      </p:sp>
      <p:sp>
        <p:nvSpPr>
          <p:cNvPr id="8" name="Hình chữ nhật: Góc Tròn 6">
            <a:extLst>
              <a:ext uri="{FF2B5EF4-FFF2-40B4-BE49-F238E27FC236}">
                <a16:creationId xmlns:a16="http://schemas.microsoft.com/office/drawing/2014/main" id="{731BE2B5-C050-7B4F-9264-9E410BA0742F}"/>
              </a:ext>
            </a:extLst>
          </p:cNvPr>
          <p:cNvSpPr/>
          <p:nvPr/>
        </p:nvSpPr>
        <p:spPr>
          <a:xfrm>
            <a:off x="4939644" y="3736521"/>
            <a:ext cx="157427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hang out</a:t>
            </a:r>
            <a:endParaRPr lang="vi-VN" sz="2800" dirty="0">
              <a:solidFill>
                <a:srgbClr val="C00000"/>
              </a:solidFill>
            </a:endParaRPr>
          </a:p>
        </p:txBody>
      </p:sp>
      <p:sp>
        <p:nvSpPr>
          <p:cNvPr id="9" name="Hình chữ nhật: Góc Tròn 6">
            <a:extLst>
              <a:ext uri="{FF2B5EF4-FFF2-40B4-BE49-F238E27FC236}">
                <a16:creationId xmlns:a16="http://schemas.microsoft.com/office/drawing/2014/main" id="{BD5FE6B4-2279-EF99-8879-0233645AC809}"/>
              </a:ext>
            </a:extLst>
          </p:cNvPr>
          <p:cNvSpPr/>
          <p:nvPr/>
        </p:nvSpPr>
        <p:spPr>
          <a:xfrm>
            <a:off x="6381946" y="2877615"/>
            <a:ext cx="2149312"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other people</a:t>
            </a:r>
            <a:endParaRPr lang="vi-VN" sz="2800" dirty="0">
              <a:solidFill>
                <a:srgbClr val="C00000"/>
              </a:solidFill>
            </a:endParaRPr>
          </a:p>
        </p:txBody>
      </p:sp>
      <p:sp>
        <p:nvSpPr>
          <p:cNvPr id="10" name="Hình chữ nhật: Góc Tròn 6">
            <a:extLst>
              <a:ext uri="{FF2B5EF4-FFF2-40B4-BE49-F238E27FC236}">
                <a16:creationId xmlns:a16="http://schemas.microsoft.com/office/drawing/2014/main" id="{817D9914-754B-4E2F-D4CE-94D72E37B2EF}"/>
              </a:ext>
            </a:extLst>
          </p:cNvPr>
          <p:cNvSpPr/>
          <p:nvPr/>
        </p:nvSpPr>
        <p:spPr>
          <a:xfrm>
            <a:off x="4600281" y="2018709"/>
            <a:ext cx="202969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leisure time </a:t>
            </a:r>
            <a:endParaRPr lang="vi-VN" sz="2800" dirty="0">
              <a:solidFill>
                <a:srgbClr val="C00000"/>
              </a:solidFill>
            </a:endParaRPr>
          </a:p>
        </p:txBody>
      </p:sp>
    </p:spTree>
    <p:extLst>
      <p:ext uri="{BB962C8B-B14F-4D97-AF65-F5344CB8AC3E}">
        <p14:creationId xmlns:p14="http://schemas.microsoft.com/office/powerpoint/2010/main" val="111286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33071" y="383537"/>
            <a:ext cx="11258929" cy="523220"/>
          </a:xfrm>
          <a:prstGeom prst="rect">
            <a:avLst/>
          </a:prstGeom>
          <a:noFill/>
          <a:effectLst/>
        </p:spPr>
        <p:txBody>
          <a:bodyPr wrap="square" rtlCol="0">
            <a:spAutoFit/>
          </a:bodyPr>
          <a:lstStyle/>
          <a:p>
            <a:r>
              <a:rPr lang="en-US" sz="2800" b="1" dirty="0">
                <a:effectLst/>
              </a:rPr>
              <a:t>Work in pairs. Write the activities from the box under the correct pictures. </a:t>
            </a:r>
            <a:endParaRPr lang="en-US" sz="2800" dirty="0"/>
          </a:p>
        </p:txBody>
      </p:sp>
      <p:sp>
        <p:nvSpPr>
          <p:cNvPr id="16" name="Rounded Rectangle 15"/>
          <p:cNvSpPr/>
          <p:nvPr/>
        </p:nvSpPr>
        <p:spPr>
          <a:xfrm>
            <a:off x="377680" y="383537"/>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30465" y="28089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Hình chữ nhật: Góc Tròn 6">
            <a:extLst>
              <a:ext uri="{FF2B5EF4-FFF2-40B4-BE49-F238E27FC236}">
                <a16:creationId xmlns:a16="http://schemas.microsoft.com/office/drawing/2014/main" id="{DD1BA7B0-ACBD-FD5E-EE0A-1758F7F8840B}"/>
              </a:ext>
            </a:extLst>
          </p:cNvPr>
          <p:cNvSpPr/>
          <p:nvPr/>
        </p:nvSpPr>
        <p:spPr>
          <a:xfrm>
            <a:off x="163323" y="1363112"/>
            <a:ext cx="1448085"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doing DIY</a:t>
            </a:r>
            <a:endParaRPr lang="vi-VN" sz="2400" dirty="0">
              <a:solidFill>
                <a:srgbClr val="C00000"/>
              </a:solidFill>
            </a:endParaRPr>
          </a:p>
        </p:txBody>
      </p:sp>
      <p:sp>
        <p:nvSpPr>
          <p:cNvPr id="6" name="Hình chữ nhật: Góc Tròn 20">
            <a:extLst>
              <a:ext uri="{FF2B5EF4-FFF2-40B4-BE49-F238E27FC236}">
                <a16:creationId xmlns:a16="http://schemas.microsoft.com/office/drawing/2014/main" id="{9D323001-C3AB-87DF-FBE5-D93F3CF82806}"/>
              </a:ext>
            </a:extLst>
          </p:cNvPr>
          <p:cNvSpPr/>
          <p:nvPr/>
        </p:nvSpPr>
        <p:spPr>
          <a:xfrm>
            <a:off x="1766459" y="1369848"/>
            <a:ext cx="125973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cooking</a:t>
            </a:r>
            <a:endParaRPr lang="vi-VN" sz="2400" dirty="0">
              <a:solidFill>
                <a:srgbClr val="C00000"/>
              </a:solidFill>
            </a:endParaRPr>
          </a:p>
        </p:txBody>
      </p:sp>
      <p:sp>
        <p:nvSpPr>
          <p:cNvPr id="7" name="Hình chữ nhật: Góc Tròn 21">
            <a:extLst>
              <a:ext uri="{FF2B5EF4-FFF2-40B4-BE49-F238E27FC236}">
                <a16:creationId xmlns:a16="http://schemas.microsoft.com/office/drawing/2014/main" id="{38689B60-EF1D-A043-86D7-D8769C644766}"/>
              </a:ext>
            </a:extLst>
          </p:cNvPr>
          <p:cNvSpPr/>
          <p:nvPr/>
        </p:nvSpPr>
        <p:spPr>
          <a:xfrm>
            <a:off x="3207182" y="1369848"/>
            <a:ext cx="190661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doing puzzles</a:t>
            </a:r>
            <a:endParaRPr lang="vi-VN" sz="2400" dirty="0">
              <a:solidFill>
                <a:srgbClr val="C00000"/>
              </a:solidFill>
            </a:endParaRPr>
          </a:p>
        </p:txBody>
      </p:sp>
      <p:sp>
        <p:nvSpPr>
          <p:cNvPr id="8" name="Hình chữ nhật: Góc Tròn 22">
            <a:extLst>
              <a:ext uri="{FF2B5EF4-FFF2-40B4-BE49-F238E27FC236}">
                <a16:creationId xmlns:a16="http://schemas.microsoft.com/office/drawing/2014/main" id="{66BB8AA8-44E4-8D3C-DBC1-C70BE17DD6E7}"/>
              </a:ext>
            </a:extLst>
          </p:cNvPr>
          <p:cNvSpPr/>
          <p:nvPr/>
        </p:nvSpPr>
        <p:spPr>
          <a:xfrm>
            <a:off x="5292355" y="1361128"/>
            <a:ext cx="190661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playing sport</a:t>
            </a:r>
            <a:endParaRPr lang="vi-VN" sz="2400" dirty="0">
              <a:solidFill>
                <a:srgbClr val="C00000"/>
              </a:solidFill>
            </a:endParaRPr>
          </a:p>
        </p:txBody>
      </p:sp>
      <p:sp>
        <p:nvSpPr>
          <p:cNvPr id="9" name="Hình chữ nhật: Góc Tròn 23">
            <a:extLst>
              <a:ext uri="{FF2B5EF4-FFF2-40B4-BE49-F238E27FC236}">
                <a16:creationId xmlns:a16="http://schemas.microsoft.com/office/drawing/2014/main" id="{1AF76600-3E7C-0E0D-3911-B9B0BB90C774}"/>
              </a:ext>
            </a:extLst>
          </p:cNvPr>
          <p:cNvSpPr/>
          <p:nvPr/>
        </p:nvSpPr>
        <p:spPr>
          <a:xfrm>
            <a:off x="7378955" y="1369848"/>
            <a:ext cx="21541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surfing </a:t>
            </a:r>
            <a:r>
              <a:rPr lang="en-US" sz="2400">
                <a:solidFill>
                  <a:srgbClr val="C00000"/>
                </a:solidFill>
              </a:rPr>
              <a:t>the net</a:t>
            </a:r>
            <a:endParaRPr lang="vi-VN" sz="2400" dirty="0">
              <a:solidFill>
                <a:srgbClr val="C00000"/>
              </a:solidFill>
            </a:endParaRPr>
          </a:p>
        </p:txBody>
      </p:sp>
      <p:pic>
        <p:nvPicPr>
          <p:cNvPr id="10" name="Picture 8">
            <a:extLst>
              <a:ext uri="{FF2B5EF4-FFF2-40B4-BE49-F238E27FC236}">
                <a16:creationId xmlns:a16="http://schemas.microsoft.com/office/drawing/2014/main" id="{CE8B5EDE-B16D-C8F1-46D3-C0F131AA2E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16" r="5316"/>
          <a:stretch/>
        </p:blipFill>
        <p:spPr bwMode="auto">
          <a:xfrm>
            <a:off x="4949663" y="2063301"/>
            <a:ext cx="2592000" cy="1727592"/>
          </a:xfrm>
          <a:prstGeom prst="roundRect">
            <a:avLst/>
          </a:prstGeom>
          <a:noFill/>
          <a:ln w="12700">
            <a:solidFill>
              <a:schemeClr val="accent6"/>
            </a:solidFill>
          </a:ln>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7B9F379C-D0EC-85EC-62C4-17983FDF8B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7" t="-603" r="9433" b="603"/>
          <a:stretch/>
        </p:blipFill>
        <p:spPr bwMode="auto">
          <a:xfrm>
            <a:off x="9023802" y="4553487"/>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19" name="Picture 14" descr="Da Nhân Tạo: Phù Hợp Để Luyện Tập Bóng Rổ">
            <a:extLst>
              <a:ext uri="{FF2B5EF4-FFF2-40B4-BE49-F238E27FC236}">
                <a16:creationId xmlns:a16="http://schemas.microsoft.com/office/drawing/2014/main" id="{3CD8FF31-1226-31AE-AC86-FD10083FD3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3802" y="2063301"/>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20" name="Picture 16" descr="Best Students Scissors">
            <a:extLst>
              <a:ext uri="{FF2B5EF4-FFF2-40B4-BE49-F238E27FC236}">
                <a16:creationId xmlns:a16="http://schemas.microsoft.com/office/drawing/2014/main" id="{50A76A1D-F920-B485-1E95-D05FFF2207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3333"/>
          <a:stretch/>
        </p:blipFill>
        <p:spPr bwMode="auto">
          <a:xfrm>
            <a:off x="4949663" y="4553487"/>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sp>
        <p:nvSpPr>
          <p:cNvPr id="28" name="Hình chữ nhật: Góc Tròn 23">
            <a:extLst>
              <a:ext uri="{FF2B5EF4-FFF2-40B4-BE49-F238E27FC236}">
                <a16:creationId xmlns:a16="http://schemas.microsoft.com/office/drawing/2014/main" id="{E132CBB0-73D4-6140-F59B-CDD26733C241}"/>
              </a:ext>
            </a:extLst>
          </p:cNvPr>
          <p:cNvSpPr/>
          <p:nvPr/>
        </p:nvSpPr>
        <p:spPr>
          <a:xfrm>
            <a:off x="9690223" y="1363111"/>
            <a:ext cx="259200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messaging friends</a:t>
            </a:r>
            <a:endParaRPr lang="vi-VN" sz="2400" dirty="0">
              <a:solidFill>
                <a:srgbClr val="C00000"/>
              </a:solidFill>
            </a:endParaRPr>
          </a:p>
        </p:txBody>
      </p:sp>
      <p:pic>
        <p:nvPicPr>
          <p:cNvPr id="2" name="Picture 1"/>
          <p:cNvPicPr>
            <a:picLocks noChangeAspect="1"/>
          </p:cNvPicPr>
          <p:nvPr/>
        </p:nvPicPr>
        <p:blipFill rotWithShape="1">
          <a:blip r:embed="rId7"/>
          <a:srcRect l="1843" t="2880" r="2810" b="5023"/>
          <a:stretch/>
        </p:blipFill>
        <p:spPr>
          <a:xfrm>
            <a:off x="589888" y="2063301"/>
            <a:ext cx="2617294" cy="1685378"/>
          </a:xfrm>
          <a:prstGeom prst="rect">
            <a:avLst/>
          </a:prstGeom>
        </p:spPr>
      </p:pic>
      <p:pic>
        <p:nvPicPr>
          <p:cNvPr id="3" name="Picture 2"/>
          <p:cNvPicPr>
            <a:picLocks noChangeAspect="1"/>
          </p:cNvPicPr>
          <p:nvPr/>
        </p:nvPicPr>
        <p:blipFill rotWithShape="1">
          <a:blip r:embed="rId8"/>
          <a:srcRect l="1835" t="3976" r="2934" b="3448"/>
          <a:stretch/>
        </p:blipFill>
        <p:spPr>
          <a:xfrm>
            <a:off x="642673" y="4553486"/>
            <a:ext cx="2564509" cy="1728001"/>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59259E-6 L -0.74961 0.3581 " pathEditMode="relative" rAng="0" ptsTypes="AA">
                                      <p:cBhvr>
                                        <p:cTn id="6" dur="2000" fill="hold"/>
                                        <p:tgtEl>
                                          <p:spTgt spid="28"/>
                                        </p:tgtEl>
                                        <p:attrNameLst>
                                          <p:attrName>ppt_x</p:attrName>
                                          <p:attrName>ppt_y</p:attrName>
                                        </p:attrNameLst>
                                      </p:cBhvr>
                                      <p:rCtr x="-37487" y="178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3.33333E-6 L 0.3293 0.35486 " pathEditMode="relative" rAng="0" ptsTypes="AA">
                                      <p:cBhvr>
                                        <p:cTn id="10" dur="2000" fill="hold"/>
                                        <p:tgtEl>
                                          <p:spTgt spid="6"/>
                                        </p:tgtEl>
                                        <p:attrNameLst>
                                          <p:attrName>ppt_x</p:attrName>
                                          <p:attrName>ppt_y</p:attrName>
                                        </p:attrNameLst>
                                      </p:cBhvr>
                                      <p:rCtr x="16458" y="1773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7 -4.44444E-6 L 0.34349 0.36621 " pathEditMode="relative" rAng="0" ptsTypes="AA">
                                      <p:cBhvr>
                                        <p:cTn id="14" dur="2000" fill="hold"/>
                                        <p:tgtEl>
                                          <p:spTgt spid="8"/>
                                        </p:tgtEl>
                                        <p:attrNameLst>
                                          <p:attrName>ppt_x</p:attrName>
                                          <p:attrName>ppt_y</p:attrName>
                                        </p:attrNameLst>
                                      </p:cBhvr>
                                      <p:rCtr x="17174" y="1831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3.33333E-6 L -0.19427 0.72153 " pathEditMode="relative" rAng="0" ptsTypes="AA">
                                      <p:cBhvr>
                                        <p:cTn id="18" dur="2000" fill="hold"/>
                                        <p:tgtEl>
                                          <p:spTgt spid="7"/>
                                        </p:tgtEl>
                                        <p:attrNameLst>
                                          <p:attrName>ppt_x</p:attrName>
                                          <p:attrName>ppt_y</p:attrName>
                                        </p:attrNameLst>
                                      </p:cBhvr>
                                      <p:rCtr x="-9714" y="3606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54167E-6 2.59259E-6 L 0.43724 0.72754 " pathEditMode="relative" rAng="0" ptsTypes="AA">
                                      <p:cBhvr>
                                        <p:cTn id="22" dur="2000" fill="hold"/>
                                        <p:tgtEl>
                                          <p:spTgt spid="4"/>
                                        </p:tgtEl>
                                        <p:attrNameLst>
                                          <p:attrName>ppt_x</p:attrName>
                                          <p:attrName>ppt_y</p:attrName>
                                        </p:attrNameLst>
                                      </p:cBhvr>
                                      <p:rCtr x="21862" y="3636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16667E-7 -3.33333E-6 L 0.15859 0.72547 " pathEditMode="relative" rAng="0" ptsTypes="AA">
                                      <p:cBhvr>
                                        <p:cTn id="26" dur="2000" fill="hold"/>
                                        <p:tgtEl>
                                          <p:spTgt spid="9"/>
                                        </p:tgtEl>
                                        <p:attrNameLst>
                                          <p:attrName>ppt_x</p:attrName>
                                          <p:attrName>ppt_y</p:attrName>
                                        </p:attrNameLst>
                                      </p:cBhvr>
                                      <p:rCtr x="7930" y="3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7554" y="388514"/>
            <a:ext cx="11287106" cy="461665"/>
          </a:xfrm>
          <a:prstGeom prst="rect">
            <a:avLst/>
          </a:prstGeom>
          <a:noFill/>
          <a:effectLst/>
        </p:spPr>
        <p:txBody>
          <a:bodyPr wrap="square" rtlCol="0">
            <a:spAutoFit/>
          </a:bodyPr>
          <a:lstStyle/>
          <a:p>
            <a:r>
              <a:rPr lang="en-US" sz="2400" b="1" dirty="0">
                <a:effectLst/>
              </a:rPr>
              <a:t>Work in pairs. Read the word and phrases, and guess which activities in </a:t>
            </a:r>
            <a:r>
              <a:rPr lang="en-US" sz="2400" b="1" dirty="0">
                <a:solidFill>
                  <a:srgbClr val="EF4B66"/>
                </a:solidFill>
                <a:effectLst/>
              </a:rPr>
              <a:t>3</a:t>
            </a:r>
            <a:r>
              <a:rPr lang="en-US" sz="2400" b="1" dirty="0">
                <a:solidFill>
                  <a:srgbClr val="FF7F00"/>
                </a:solidFill>
                <a:effectLst/>
              </a:rPr>
              <a:t> </a:t>
            </a:r>
            <a:r>
              <a:rPr lang="en-US" sz="2400" b="1" dirty="0">
                <a:effectLst/>
              </a:rPr>
              <a:t>are described. </a:t>
            </a:r>
            <a:endParaRPr lang="en-US" sz="2400" dirty="0"/>
          </a:p>
        </p:txBody>
      </p:sp>
      <p:sp>
        <p:nvSpPr>
          <p:cNvPr id="16" name="Rounded Rectangle 15"/>
          <p:cNvSpPr/>
          <p:nvPr/>
        </p:nvSpPr>
        <p:spPr>
          <a:xfrm>
            <a:off x="284713" y="35720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7498" y="25456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 name="TextBox 2">
            <a:extLst>
              <a:ext uri="{FF2B5EF4-FFF2-40B4-BE49-F238E27FC236}">
                <a16:creationId xmlns:a16="http://schemas.microsoft.com/office/drawing/2014/main" id="{68DE1DC7-075B-23AE-8277-9352718DC434}"/>
              </a:ext>
            </a:extLst>
          </p:cNvPr>
          <p:cNvSpPr txBox="1"/>
          <p:nvPr/>
        </p:nvSpPr>
        <p:spPr>
          <a:xfrm>
            <a:off x="337498" y="993760"/>
            <a:ext cx="7591856" cy="5016758"/>
          </a:xfrm>
          <a:prstGeom prst="rect">
            <a:avLst/>
          </a:prstGeom>
          <a:noFill/>
        </p:spPr>
        <p:txBody>
          <a:bodyPr wrap="square">
            <a:spAutoFit/>
          </a:bodyPr>
          <a:lstStyle/>
          <a:p>
            <a:pPr>
              <a:lnSpc>
                <a:spcPct val="200000"/>
              </a:lnSpc>
              <a:buFont typeface="+mj-lt"/>
              <a:buAutoNum type="arabicPeriod"/>
            </a:pPr>
            <a:r>
              <a:rPr lang="en-US" sz="3200" dirty="0">
                <a:effectLst/>
              </a:rPr>
              <a:t> improve memory, a mental exercise </a:t>
            </a:r>
          </a:p>
          <a:p>
            <a:pPr>
              <a:lnSpc>
                <a:spcPct val="200000"/>
              </a:lnSpc>
              <a:buFont typeface="+mj-lt"/>
              <a:buAutoNum type="arabicPeriod"/>
            </a:pPr>
            <a:r>
              <a:rPr lang="en-US" sz="3200" dirty="0">
                <a:effectLst/>
              </a:rPr>
              <a:t> save money, increase creativity </a:t>
            </a:r>
          </a:p>
          <a:p>
            <a:pPr>
              <a:lnSpc>
                <a:spcPct val="200000"/>
              </a:lnSpc>
              <a:buFont typeface="+mj-lt"/>
              <a:buAutoNum type="arabicPeriod"/>
            </a:pPr>
            <a:r>
              <a:rPr lang="en-US" sz="3200" dirty="0">
                <a:effectLst/>
              </a:rPr>
              <a:t> improve physical health, make friends </a:t>
            </a:r>
          </a:p>
          <a:p>
            <a:pPr>
              <a:lnSpc>
                <a:spcPct val="200000"/>
              </a:lnSpc>
              <a:buFont typeface="+mj-lt"/>
              <a:buAutoNum type="arabicPeriod"/>
            </a:pPr>
            <a:r>
              <a:rPr lang="en-US" sz="3200" dirty="0">
                <a:effectLst/>
              </a:rPr>
              <a:t> keep in touch, be relaxed</a:t>
            </a:r>
          </a:p>
          <a:p>
            <a:pPr>
              <a:lnSpc>
                <a:spcPct val="200000"/>
              </a:lnSpc>
              <a:buFont typeface="+mj-lt"/>
              <a:buAutoNum type="arabicPeriod"/>
            </a:pPr>
            <a:r>
              <a:rPr lang="en-US" sz="3200" dirty="0">
                <a:effectLst/>
              </a:rPr>
              <a:t> learn something about IT, computer skills </a:t>
            </a:r>
          </a:p>
        </p:txBody>
      </p:sp>
      <p:sp>
        <p:nvSpPr>
          <p:cNvPr id="4" name="Hình chữ nhật: Góc Tròn 21">
            <a:extLst>
              <a:ext uri="{FF2B5EF4-FFF2-40B4-BE49-F238E27FC236}">
                <a16:creationId xmlns:a16="http://schemas.microsoft.com/office/drawing/2014/main" id="{D62CE67F-870B-58F5-D061-36E6DB0E6B5A}"/>
              </a:ext>
            </a:extLst>
          </p:cNvPr>
          <p:cNvSpPr/>
          <p:nvPr/>
        </p:nvSpPr>
        <p:spPr>
          <a:xfrm>
            <a:off x="7947137" y="1316002"/>
            <a:ext cx="255253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doing puzzles</a:t>
            </a:r>
            <a:endParaRPr lang="vi-VN" sz="3200" dirty="0">
              <a:solidFill>
                <a:srgbClr val="C00000"/>
              </a:solidFill>
            </a:endParaRPr>
          </a:p>
        </p:txBody>
      </p:sp>
      <p:sp>
        <p:nvSpPr>
          <p:cNvPr id="5" name="Hình chữ nhật: Góc Tròn 6">
            <a:extLst>
              <a:ext uri="{FF2B5EF4-FFF2-40B4-BE49-F238E27FC236}">
                <a16:creationId xmlns:a16="http://schemas.microsoft.com/office/drawing/2014/main" id="{3628CDFF-69EA-D4FA-61E3-10665DB8B6D5}"/>
              </a:ext>
            </a:extLst>
          </p:cNvPr>
          <p:cNvSpPr/>
          <p:nvPr/>
        </p:nvSpPr>
        <p:spPr>
          <a:xfrm>
            <a:off x="7947137" y="2290212"/>
            <a:ext cx="1916444"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doing DIY</a:t>
            </a:r>
            <a:endParaRPr lang="vi-VN" sz="3200" dirty="0">
              <a:solidFill>
                <a:srgbClr val="C00000"/>
              </a:solidFill>
            </a:endParaRPr>
          </a:p>
        </p:txBody>
      </p:sp>
      <p:sp>
        <p:nvSpPr>
          <p:cNvPr id="6" name="Hình chữ nhật: Góc Tròn 22">
            <a:extLst>
              <a:ext uri="{FF2B5EF4-FFF2-40B4-BE49-F238E27FC236}">
                <a16:creationId xmlns:a16="http://schemas.microsoft.com/office/drawing/2014/main" id="{BA750FCB-CA05-2EEA-F134-7C221656C4F1}"/>
              </a:ext>
            </a:extLst>
          </p:cNvPr>
          <p:cNvSpPr/>
          <p:nvPr/>
        </p:nvSpPr>
        <p:spPr>
          <a:xfrm>
            <a:off x="7928133" y="3272581"/>
            <a:ext cx="255253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playing sport</a:t>
            </a:r>
            <a:endParaRPr lang="vi-VN" sz="3200" dirty="0">
              <a:solidFill>
                <a:srgbClr val="C00000"/>
              </a:solidFill>
            </a:endParaRPr>
          </a:p>
        </p:txBody>
      </p:sp>
      <p:sp>
        <p:nvSpPr>
          <p:cNvPr id="7" name="Hình chữ nhật: Góc Tròn 23">
            <a:extLst>
              <a:ext uri="{FF2B5EF4-FFF2-40B4-BE49-F238E27FC236}">
                <a16:creationId xmlns:a16="http://schemas.microsoft.com/office/drawing/2014/main" id="{42F9ED95-D715-DD34-8D0A-43515CFDE079}"/>
              </a:ext>
            </a:extLst>
          </p:cNvPr>
          <p:cNvSpPr/>
          <p:nvPr/>
        </p:nvSpPr>
        <p:spPr>
          <a:xfrm>
            <a:off x="7928133" y="4177047"/>
            <a:ext cx="3303848"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messaging friends</a:t>
            </a:r>
            <a:endParaRPr lang="vi-VN" sz="3200" dirty="0">
              <a:solidFill>
                <a:srgbClr val="C00000"/>
              </a:solidFill>
            </a:endParaRPr>
          </a:p>
        </p:txBody>
      </p:sp>
      <p:sp>
        <p:nvSpPr>
          <p:cNvPr id="8" name="Hình chữ nhật: Góc Tròn 23">
            <a:extLst>
              <a:ext uri="{FF2B5EF4-FFF2-40B4-BE49-F238E27FC236}">
                <a16:creationId xmlns:a16="http://schemas.microsoft.com/office/drawing/2014/main" id="{CA3F56D9-6AAC-6B98-FCB9-C4C849DB8016}"/>
              </a:ext>
            </a:extLst>
          </p:cNvPr>
          <p:cNvSpPr/>
          <p:nvPr/>
        </p:nvSpPr>
        <p:spPr>
          <a:xfrm>
            <a:off x="7929355" y="5144004"/>
            <a:ext cx="273574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surfing </a:t>
            </a:r>
            <a:r>
              <a:rPr lang="en-US" sz="3200">
                <a:solidFill>
                  <a:srgbClr val="C00000"/>
                </a:solidFill>
              </a:rPr>
              <a:t>the net</a:t>
            </a:r>
            <a:endParaRPr lang="vi-VN" sz="3200" dirty="0">
              <a:solidFill>
                <a:srgbClr val="C00000"/>
              </a:solidFill>
            </a:endParaRP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954107"/>
          </a:xfrm>
          <a:prstGeom prst="rect">
            <a:avLst/>
          </a:prstGeom>
          <a:noFill/>
          <a:effectLst/>
        </p:spPr>
        <p:txBody>
          <a:bodyPr wrap="square" rtlCol="0">
            <a:spAutoFit/>
          </a:bodyPr>
          <a:lstStyle/>
          <a:p>
            <a:r>
              <a:rPr lang="en-US" sz="2800" b="1" dirty="0">
                <a:effectLst/>
              </a:rPr>
              <a:t>Work in groups. Ask one another the question below. Then report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sp>
        <p:nvSpPr>
          <p:cNvPr id="2" name="Hộp Văn bản 3">
            <a:extLst>
              <a:ext uri="{FF2B5EF4-FFF2-40B4-BE49-F238E27FC236}">
                <a16:creationId xmlns:a16="http://schemas.microsoft.com/office/drawing/2014/main" id="{9E0521DF-788E-C29B-C1FF-66F41E6946B5}"/>
              </a:ext>
            </a:extLst>
          </p:cNvPr>
          <p:cNvSpPr txBox="1"/>
          <p:nvPr/>
        </p:nvSpPr>
        <p:spPr>
          <a:xfrm>
            <a:off x="474504" y="2777978"/>
            <a:ext cx="7987421" cy="1077218"/>
          </a:xfrm>
          <a:prstGeom prst="rect">
            <a:avLst/>
          </a:prstGeom>
          <a:noFill/>
        </p:spPr>
        <p:txBody>
          <a:bodyPr wrap="square">
            <a:spAutoFit/>
          </a:bodyPr>
          <a:lstStyle/>
          <a:p>
            <a:r>
              <a:rPr lang="en-US" sz="3200" dirty="0">
                <a:solidFill>
                  <a:srgbClr val="FF0000"/>
                </a:solidFill>
              </a:rPr>
              <a:t>Hai</a:t>
            </a:r>
            <a:r>
              <a:rPr lang="en-US" sz="3200" dirty="0">
                <a:solidFill>
                  <a:srgbClr val="FF0000"/>
                </a:solidFill>
                <a:effectLst/>
              </a:rPr>
              <a:t>:</a:t>
            </a:r>
            <a:r>
              <a:rPr lang="en-US" sz="3200" dirty="0">
                <a:effectLst/>
              </a:rPr>
              <a:t> If you have some free time this weekend, what will you do? </a:t>
            </a:r>
            <a:endParaRPr lang="en-US" sz="3200" dirty="0"/>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200503" y="3633783"/>
            <a:ext cx="1619534" cy="181491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363279" y="3633783"/>
            <a:ext cx="1883101" cy="181491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446521" y="2374948"/>
            <a:ext cx="1711485" cy="1156598"/>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8454818" y="2366481"/>
            <a:ext cx="1700021" cy="1207620"/>
          </a:xfrm>
          <a:prstGeom prst="rect">
            <a:avLst/>
          </a:prstGeom>
          <a:noFill/>
          <a:ln>
            <a:noFill/>
          </a:ln>
        </p:spPr>
      </p:pic>
      <p:sp>
        <p:nvSpPr>
          <p:cNvPr id="8" name="Rectangle 7"/>
          <p:cNvSpPr/>
          <p:nvPr/>
        </p:nvSpPr>
        <p:spPr>
          <a:xfrm>
            <a:off x="403465" y="4024503"/>
            <a:ext cx="7888777" cy="954107"/>
          </a:xfrm>
          <a:prstGeom prst="rect">
            <a:avLst/>
          </a:prstGeom>
        </p:spPr>
        <p:txBody>
          <a:bodyPr wrap="square">
            <a:spAutoFit/>
          </a:bodyPr>
          <a:lstStyle/>
          <a:p>
            <a:r>
              <a:rPr lang="en-US" sz="2800" b="1" dirty="0" err="1">
                <a:solidFill>
                  <a:srgbClr val="0070C0"/>
                </a:solidFill>
              </a:rPr>
              <a:t>Huong</a:t>
            </a:r>
            <a:r>
              <a:rPr lang="en-US" sz="2800" b="1" dirty="0">
                <a:solidFill>
                  <a:srgbClr val="0070C0"/>
                </a:solidFill>
              </a:rPr>
              <a:t>: </a:t>
            </a:r>
            <a:r>
              <a:rPr lang="en-US" sz="2800" dirty="0"/>
              <a:t>If you have some free time this weekend, </a:t>
            </a:r>
          </a:p>
          <a:p>
            <a:r>
              <a:rPr lang="en-US" sz="2800" dirty="0"/>
              <a:t>I will hang out with my friends. I love talking to them.</a:t>
            </a:r>
          </a:p>
        </p:txBody>
      </p:sp>
      <p:sp>
        <p:nvSpPr>
          <p:cNvPr id="9" name="Rectangle 8"/>
          <p:cNvSpPr/>
          <p:nvPr/>
        </p:nvSpPr>
        <p:spPr>
          <a:xfrm>
            <a:off x="474503" y="5349414"/>
            <a:ext cx="7321464" cy="954107"/>
          </a:xfrm>
          <a:prstGeom prst="rect">
            <a:avLst/>
          </a:prstGeom>
        </p:spPr>
        <p:txBody>
          <a:bodyPr wrap="square">
            <a:spAutoFit/>
          </a:bodyPr>
          <a:lstStyle/>
          <a:p>
            <a:r>
              <a:rPr lang="en-US" sz="2800" b="1" dirty="0" err="1">
                <a:solidFill>
                  <a:srgbClr val="7030A0"/>
                </a:solidFill>
              </a:rPr>
              <a:t>Huy</a:t>
            </a:r>
            <a:r>
              <a:rPr lang="en-US" sz="2800" b="1" dirty="0">
                <a:solidFill>
                  <a:srgbClr val="7030A0"/>
                </a:solidFill>
              </a:rPr>
              <a:t>: </a:t>
            </a:r>
            <a:r>
              <a:rPr lang="en-US" sz="2800" dirty="0"/>
              <a:t>If I have free time this weekend, I will go to the cinema to see the latest film.</a:t>
            </a:r>
          </a:p>
        </p:txBody>
      </p:sp>
    </p:spTree>
    <p:extLst>
      <p:ext uri="{BB962C8B-B14F-4D97-AF65-F5344CB8AC3E}">
        <p14:creationId xmlns:p14="http://schemas.microsoft.com/office/powerpoint/2010/main" val="27164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523220"/>
          </a:xfrm>
          <a:prstGeom prst="rect">
            <a:avLst/>
          </a:prstGeom>
          <a:noFill/>
          <a:effectLst/>
        </p:spPr>
        <p:txBody>
          <a:bodyPr wrap="square" rtlCol="0">
            <a:spAutoFit/>
          </a:bodyPr>
          <a:lstStyle/>
          <a:p>
            <a:r>
              <a:rPr lang="en-US" sz="2800" b="1" dirty="0"/>
              <a:t>R</a:t>
            </a:r>
            <a:r>
              <a:rPr lang="en-US" sz="2800" b="1" dirty="0">
                <a:effectLst/>
              </a:rPr>
              <a:t>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459310" y="1909057"/>
            <a:ext cx="1470527" cy="175797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634952" y="1909057"/>
            <a:ext cx="1826539" cy="175797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361135" y="744770"/>
            <a:ext cx="1458350" cy="1120439"/>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8531103" y="708965"/>
            <a:ext cx="1489590" cy="1200093"/>
          </a:xfrm>
          <a:prstGeom prst="rect">
            <a:avLst/>
          </a:prstGeom>
          <a:noFill/>
          <a:ln>
            <a:noFill/>
          </a:ln>
        </p:spPr>
      </p:pic>
      <p:sp>
        <p:nvSpPr>
          <p:cNvPr id="3" name="Rectangle 2"/>
          <p:cNvSpPr/>
          <p:nvPr/>
        </p:nvSpPr>
        <p:spPr>
          <a:xfrm>
            <a:off x="754272" y="2527574"/>
            <a:ext cx="7661372" cy="1231106"/>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600" i="1" dirty="0"/>
              <a:t>This weekend, If </a:t>
            </a:r>
            <a:r>
              <a:rPr lang="en-US" sz="2600" i="1" dirty="0" err="1"/>
              <a:t>Huong</a:t>
            </a:r>
            <a:r>
              <a:rPr lang="en-US" sz="2600" i="1" dirty="0"/>
              <a:t> has some free time she’ll </a:t>
            </a:r>
          </a:p>
          <a:p>
            <a:r>
              <a:rPr lang="en-US" sz="2400" i="1" dirty="0"/>
              <a:t>hang out with her friends. She loves talking to her friends.</a:t>
            </a:r>
          </a:p>
          <a:p>
            <a:r>
              <a:rPr lang="en-US" sz="2400" i="1" dirty="0"/>
              <a:t>And </a:t>
            </a:r>
            <a:r>
              <a:rPr lang="en-US" sz="2400" i="1" dirty="0" err="1"/>
              <a:t>Huy</a:t>
            </a:r>
            <a:r>
              <a:rPr lang="en-US" sz="2400" i="1" dirty="0"/>
              <a:t> will go to the cinema to see the latest film.</a:t>
            </a: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523220"/>
          </a:xfrm>
          <a:prstGeom prst="rect">
            <a:avLst/>
          </a:prstGeom>
          <a:noFill/>
          <a:effectLst/>
        </p:spPr>
        <p:txBody>
          <a:bodyPr wrap="square" rtlCol="0">
            <a:spAutoFit/>
          </a:bodyPr>
          <a:lstStyle/>
          <a:p>
            <a:r>
              <a:rPr lang="en-US" sz="2800" b="1" dirty="0"/>
              <a:t>R</a:t>
            </a:r>
            <a:r>
              <a:rPr lang="en-US" sz="2800" b="1" dirty="0">
                <a:effectLst/>
              </a:rPr>
              <a:t>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459310" y="1909057"/>
            <a:ext cx="1470527" cy="175797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634952" y="1909057"/>
            <a:ext cx="1826539" cy="175797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361135" y="744770"/>
            <a:ext cx="1458350" cy="1120439"/>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8531103" y="708965"/>
            <a:ext cx="1489590" cy="1200093"/>
          </a:xfrm>
          <a:prstGeom prst="rect">
            <a:avLst/>
          </a:prstGeom>
          <a:noFill/>
          <a:ln>
            <a:noFill/>
          </a:ln>
        </p:spPr>
      </p:pic>
      <p:sp>
        <p:nvSpPr>
          <p:cNvPr id="3" name="Rectangle 2"/>
          <p:cNvSpPr/>
          <p:nvPr/>
        </p:nvSpPr>
        <p:spPr>
          <a:xfrm>
            <a:off x="628983" y="2305330"/>
            <a:ext cx="9150962" cy="209288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600" i="1" dirty="0"/>
              <a:t>If I have some time this weekend, I’ll play badminton with my father in the morning. In the afternoon, I’ll hang out with my friends, and we’ll drink milk tea together. In the evening, I’ll message my friends and surf the net to watch some interesting </a:t>
            </a:r>
            <a:r>
              <a:rPr lang="en-US" sz="2600" i="1" dirty="0" err="1"/>
              <a:t>programme</a:t>
            </a:r>
            <a:r>
              <a:rPr lang="en-US" sz="2600" i="1" dirty="0"/>
              <a:t>.</a:t>
            </a:r>
          </a:p>
        </p:txBody>
      </p:sp>
    </p:spTree>
    <p:extLst>
      <p:ext uri="{BB962C8B-B14F-4D97-AF65-F5344CB8AC3E}">
        <p14:creationId xmlns:p14="http://schemas.microsoft.com/office/powerpoint/2010/main" val="356903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536" y="325427"/>
            <a:ext cx="11034929" cy="980496"/>
          </a:xfrm>
          <a:prstGeom prst="rect">
            <a:avLst/>
          </a:prstGeom>
        </p:spPr>
      </p:pic>
      <p:sp>
        <p:nvSpPr>
          <p:cNvPr id="9" name="TextBox 8">
            <a:extLst>
              <a:ext uri="{FF2B5EF4-FFF2-40B4-BE49-F238E27FC236}">
                <a16:creationId xmlns:a16="http://schemas.microsoft.com/office/drawing/2014/main" id="{3985D3B7-A40A-4421-9C5F-777653C71BC7}"/>
              </a:ext>
            </a:extLst>
          </p:cNvPr>
          <p:cNvSpPr txBox="1"/>
          <p:nvPr/>
        </p:nvSpPr>
        <p:spPr>
          <a:xfrm>
            <a:off x="1935995" y="2546152"/>
            <a:ext cx="8842992" cy="2371803"/>
          </a:xfrm>
          <a:prstGeom prst="rect">
            <a:avLst/>
          </a:prstGeom>
          <a:noFill/>
        </p:spPr>
        <p:txBody>
          <a:bodyPr wrap="square" rtlCol="0">
            <a:spAutoFit/>
          </a:bodyPr>
          <a:lstStyle/>
          <a:p>
            <a:pPr>
              <a:lnSpc>
                <a:spcPct val="150000"/>
              </a:lnSpc>
            </a:pPr>
            <a:r>
              <a:rPr lang="en-US" sz="2534" dirty="0"/>
              <a:t>What have we learnt in this lesson?</a:t>
            </a:r>
          </a:p>
          <a:p>
            <a:pPr marL="413807" indent="-413807">
              <a:lnSpc>
                <a:spcPct val="150000"/>
              </a:lnSpc>
              <a:buFont typeface="Wingdings" panose="05000000000000000000" pitchFamily="2" charset="2"/>
              <a:buChar char="ü"/>
            </a:pPr>
            <a:r>
              <a:rPr lang="en-US" sz="2534" dirty="0"/>
              <a:t>identify the topic of the unit</a:t>
            </a:r>
          </a:p>
          <a:p>
            <a:pPr marL="413807" indent="-413807">
              <a:lnSpc>
                <a:spcPct val="150000"/>
              </a:lnSpc>
              <a:buFont typeface="Wingdings" panose="05000000000000000000" pitchFamily="2" charset="2"/>
              <a:buChar char="ü"/>
            </a:pPr>
            <a:r>
              <a:rPr lang="en-US" sz="2534" dirty="0"/>
              <a:t>use lexical items related to leisure time</a:t>
            </a:r>
          </a:p>
          <a:p>
            <a:pPr marL="413807" indent="-413807">
              <a:lnSpc>
                <a:spcPct val="150000"/>
              </a:lnSpc>
              <a:buFont typeface="Wingdings" panose="05000000000000000000" pitchFamily="2" charset="2"/>
              <a:buChar char="ü"/>
            </a:pPr>
            <a:r>
              <a:rPr lang="en-US" sz="2534" dirty="0"/>
              <a:t>identify the language features that are covered in the unit</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6478" y="1625658"/>
            <a:ext cx="2899875" cy="19483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63042" y="522641"/>
            <a:ext cx="9788897" cy="426592"/>
          </a:xfrm>
          <a:prstGeom prst="rect">
            <a:avLst/>
          </a:prstGeom>
          <a:noFill/>
          <a:effectLst/>
        </p:spPr>
        <p:txBody>
          <a:bodyPr wrap="square" rtlCol="0">
            <a:spAutoFit/>
          </a:bodyPr>
          <a:lstStyle/>
          <a:p>
            <a:r>
              <a:rPr lang="en-US" sz="2172" b="1" dirty="0">
                <a:effectLst>
                  <a:glow rad="88900">
                    <a:schemeClr val="bg1"/>
                  </a:glow>
                </a:effectLst>
                <a:latin typeface="Arial" panose="020B0604020202020204" pitchFamily="34" charset="0"/>
                <a:cs typeface="Arial" panose="020B0604020202020204" pitchFamily="34" charset="0"/>
              </a:rPr>
              <a:t>WRAP-UP</a:t>
            </a:r>
          </a:p>
        </p:txBody>
      </p:sp>
    </p:spTree>
    <p:extLst>
      <p:ext uri="{BB962C8B-B14F-4D97-AF65-F5344CB8AC3E}">
        <p14:creationId xmlns:p14="http://schemas.microsoft.com/office/powerpoint/2010/main" val="25599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31202" y="102693"/>
            <a:ext cx="3159412" cy="646331"/>
          </a:xfrm>
          <a:prstGeom prst="rect">
            <a:avLst/>
          </a:prstGeom>
          <a:solidFill>
            <a:schemeClr val="accent2"/>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Homework</a:t>
            </a:r>
          </a:p>
        </p:txBody>
      </p:sp>
      <p:sp>
        <p:nvSpPr>
          <p:cNvPr id="2" name="TextBox 1"/>
          <p:cNvSpPr txBox="1"/>
          <p:nvPr/>
        </p:nvSpPr>
        <p:spPr>
          <a:xfrm>
            <a:off x="1138160" y="1305700"/>
            <a:ext cx="8149852" cy="3046988"/>
          </a:xfrm>
          <a:prstGeom prst="rect">
            <a:avLst/>
          </a:prstGeom>
          <a:noFill/>
        </p:spPr>
        <p:txBody>
          <a:bodyPr wrap="square" rtlCol="0">
            <a:spAutoFit/>
          </a:bodyPr>
          <a:lstStyle/>
          <a:p>
            <a:pPr marL="457200" indent="-457200">
              <a:lnSpc>
                <a:spcPct val="150000"/>
              </a:lnSpc>
              <a:buFontTx/>
              <a:buChar char="-"/>
            </a:pPr>
            <a:r>
              <a:rPr lang="en-US" sz="3200" b="1" dirty="0"/>
              <a:t>Name a list of cheap expensive, easy and difficult leisure activities.</a:t>
            </a:r>
          </a:p>
          <a:p>
            <a:pPr marL="457200" indent="-457200">
              <a:lnSpc>
                <a:spcPct val="150000"/>
              </a:lnSpc>
              <a:buFontTx/>
              <a:buChar char="-"/>
            </a:pPr>
            <a:r>
              <a:rPr lang="en-US" sz="3200" b="1" dirty="0"/>
              <a:t>Do exercises in the workbook.</a:t>
            </a:r>
          </a:p>
          <a:p>
            <a:pPr marL="457200" indent="-457200">
              <a:lnSpc>
                <a:spcPct val="150000"/>
              </a:lnSpc>
              <a:buFontTx/>
              <a:buChar char="-"/>
            </a:pPr>
            <a:r>
              <a:rPr lang="en-US" sz="3200" b="1" dirty="0"/>
              <a:t>Prepare for the Project of Unit 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831" y="3318234"/>
            <a:ext cx="3057113" cy="3277553"/>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0070C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l="15930" t="18036" r="15012" b="18522"/>
          <a:stretch/>
        </p:blipFill>
        <p:spPr>
          <a:xfrm>
            <a:off x="27938" y="0"/>
            <a:ext cx="858523" cy="817462"/>
          </a:xfrm>
          <a:prstGeom prst="rect">
            <a:avLst/>
          </a:prstGeom>
        </p:spPr>
      </p:pic>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l="15930" t="18036" r="15012" b="18522"/>
          <a:stretch/>
        </p:blipFill>
        <p:spPr>
          <a:xfrm>
            <a:off x="11333477" y="0"/>
            <a:ext cx="858523" cy="817462"/>
          </a:xfrm>
          <a:prstGeom prst="rect">
            <a:avLst/>
          </a:prstGeom>
        </p:spPr>
      </p:pic>
    </p:spTree>
    <p:extLst>
      <p:ext uri="{BB962C8B-B14F-4D97-AF65-F5344CB8AC3E}">
        <p14:creationId xmlns:p14="http://schemas.microsoft.com/office/powerpoint/2010/main" val="3829468985"/>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3B8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865601" y="1456093"/>
            <a:ext cx="3948886"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268505" y="1287697"/>
            <a:ext cx="964452" cy="916490"/>
          </a:xfrm>
          <a:prstGeom prst="rect">
            <a:avLst/>
          </a:prstGeom>
        </p:spPr>
      </p:pic>
      <p:sp>
        <p:nvSpPr>
          <p:cNvPr id="36" name="TextBox 35"/>
          <p:cNvSpPr txBox="1"/>
          <p:nvPr/>
        </p:nvSpPr>
        <p:spPr>
          <a:xfrm>
            <a:off x="4232957" y="1568858"/>
            <a:ext cx="3226438" cy="400110"/>
          </a:xfrm>
          <a:prstGeom prst="rect">
            <a:avLst/>
          </a:prstGeom>
          <a:noFill/>
        </p:spPr>
        <p:txBody>
          <a:bodyPr wrap="square" rtlCol="0">
            <a:spAutoFit/>
          </a:bodyPr>
          <a:lstStyle/>
          <a:p>
            <a:r>
              <a:rPr lang="en-US" sz="2000" b="1" dirty="0">
                <a:solidFill>
                  <a:srgbClr val="FFFF00"/>
                </a:solidFill>
              </a:rPr>
              <a:t>LESSON 1: GETTING STARTED</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rgbClr val="FFFF00"/>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rgbClr val="FFFF00"/>
                </a:solidFill>
                <a:latin typeface="Myriad Pro" pitchFamily="34" charset="0"/>
              </a:rPr>
              <a:t>LEISURE TIME</a:t>
            </a:r>
          </a:p>
        </p:txBody>
      </p:sp>
      <p:sp>
        <p:nvSpPr>
          <p:cNvPr id="43" name="TextBox 42">
            <a:extLst>
              <a:ext uri="{FF2B5EF4-FFF2-40B4-BE49-F238E27FC236}">
                <a16:creationId xmlns:a16="http://schemas.microsoft.com/office/drawing/2014/main" id="{607B7897-B16D-44E3-91AE-9D0FF2697117}"/>
              </a:ext>
            </a:extLst>
          </p:cNvPr>
          <p:cNvSpPr txBox="1"/>
          <p:nvPr/>
        </p:nvSpPr>
        <p:spPr>
          <a:xfrm>
            <a:off x="2380853" y="2396549"/>
            <a:ext cx="6516963" cy="584775"/>
          </a:xfrm>
          <a:prstGeom prst="rect">
            <a:avLst/>
          </a:prstGeom>
          <a:noFill/>
        </p:spPr>
        <p:txBody>
          <a:bodyPr wrap="square" rtlCol="0">
            <a:spAutoFit/>
          </a:bodyPr>
          <a:lstStyle/>
          <a:p>
            <a:pPr algn="ctr"/>
            <a:r>
              <a:rPr lang="en-US" sz="3200" b="1" dirty="0">
                <a:solidFill>
                  <a:srgbClr val="0070C0"/>
                </a:solidFill>
              </a:rPr>
              <a:t>I’m keen on DIY (do-it-yourself).</a:t>
            </a:r>
          </a:p>
        </p:txBody>
      </p:sp>
      <p:sp>
        <p:nvSpPr>
          <p:cNvPr id="17" name="TextBox 16"/>
          <p:cNvSpPr txBox="1"/>
          <p:nvPr/>
        </p:nvSpPr>
        <p:spPr>
          <a:xfrm>
            <a:off x="2243706" y="109060"/>
            <a:ext cx="730394" cy="707886"/>
          </a:xfrm>
          <a:prstGeom prst="rect">
            <a:avLst/>
          </a:prstGeom>
          <a:noFill/>
          <a:ln>
            <a:solidFill>
              <a:srgbClr val="FFFF00"/>
            </a:solidFill>
          </a:ln>
        </p:spPr>
        <p:txBody>
          <a:bodyPr wrap="square" rtlCol="0">
            <a:spAutoFit/>
          </a:bodyPr>
          <a:lstStyle/>
          <a:p>
            <a:pPr algn="ctr"/>
            <a:r>
              <a:rPr lang="en-US" sz="4000" b="1" dirty="0">
                <a:solidFill>
                  <a:schemeClr val="bg1"/>
                </a:solidFill>
                <a:latin typeface="Myriad Pro" pitchFamily="34" charset="0"/>
              </a:rPr>
              <a:t>1</a:t>
            </a:r>
          </a:p>
        </p:txBody>
      </p:sp>
      <p:pic>
        <p:nvPicPr>
          <p:cNvPr id="2" name="Picture 4" descr="5 lý do khiến mô hình DIY trở nên quan trọng với trẻ - Thiết bị giáo dục  STEM">
            <a:extLst>
              <a:ext uri="{FF2B5EF4-FFF2-40B4-BE49-F238E27FC236}">
                <a16:creationId xmlns:a16="http://schemas.microsoft.com/office/drawing/2014/main" id="{FF468C11-B434-9E94-07B2-B16C838AB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262" y="3173686"/>
            <a:ext cx="3864668" cy="315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81;p31">
            <a:extLst>
              <a:ext uri="{FF2B5EF4-FFF2-40B4-BE49-F238E27FC236}">
                <a16:creationId xmlns:a16="http://schemas.microsoft.com/office/drawing/2014/main" id="{AC835552-578E-AA6A-8D04-ABE445C48CD6}"/>
              </a:ext>
            </a:extLst>
          </p:cNvPr>
          <p:cNvSpPr txBox="1">
            <a:spLocks/>
          </p:cNvSpPr>
          <p:nvPr/>
        </p:nvSpPr>
        <p:spPr>
          <a:xfrm>
            <a:off x="1179203" y="5129864"/>
            <a:ext cx="515350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DIY (n) = </a:t>
            </a:r>
            <a:r>
              <a:rPr lang="en-US" sz="3600" b="1" dirty="0">
                <a:solidFill>
                  <a:srgbClr val="002060"/>
                </a:solidFill>
                <a:cs typeface="Calibri" panose="020F0502020204030204" pitchFamily="34" charset="0"/>
              </a:rPr>
              <a:t>(do-it-yourself):</a:t>
            </a:r>
          </a:p>
        </p:txBody>
      </p:sp>
      <p:sp>
        <p:nvSpPr>
          <p:cNvPr id="5" name="Rectangle 4">
            <a:extLst>
              <a:ext uri="{FF2B5EF4-FFF2-40B4-BE49-F238E27FC236}">
                <a16:creationId xmlns:a16="http://schemas.microsoft.com/office/drawing/2014/main" id="{092A3042-938C-08D7-EE9E-F60A54B5B7BC}"/>
              </a:ext>
            </a:extLst>
          </p:cNvPr>
          <p:cNvSpPr/>
          <p:nvPr/>
        </p:nvSpPr>
        <p:spPr>
          <a:xfrm>
            <a:off x="6222354" y="5261075"/>
            <a:ext cx="5001623" cy="646331"/>
          </a:xfrm>
          <a:prstGeom prst="rect">
            <a:avLst/>
          </a:prstGeom>
        </p:spPr>
        <p:txBody>
          <a:bodyPr wrap="square">
            <a:spAutoFit/>
          </a:bodyPr>
          <a:lstStyle/>
          <a:p>
            <a:pPr lvl="0"/>
            <a:r>
              <a:rPr lang="en-US" sz="3600" b="1" dirty="0" err="1">
                <a:solidFill>
                  <a:srgbClr val="0070C0"/>
                </a:solidFill>
              </a:rPr>
              <a:t>tự</a:t>
            </a:r>
            <a:r>
              <a:rPr lang="en-US" sz="3600" b="1" dirty="0">
                <a:solidFill>
                  <a:srgbClr val="0070C0"/>
                </a:solidFill>
              </a:rPr>
              <a:t> </a:t>
            </a:r>
            <a:r>
              <a:rPr lang="en-US" sz="3600" b="1" dirty="0" err="1">
                <a:solidFill>
                  <a:srgbClr val="0070C0"/>
                </a:solidFill>
              </a:rPr>
              <a:t>tay</a:t>
            </a:r>
            <a:r>
              <a:rPr lang="en-US" sz="3600" b="1" dirty="0">
                <a:solidFill>
                  <a:srgbClr val="0070C0"/>
                </a:solidFill>
              </a:rPr>
              <a:t> </a:t>
            </a:r>
            <a:r>
              <a:rPr lang="en-US" sz="3600" b="1" dirty="0" err="1">
                <a:solidFill>
                  <a:srgbClr val="0070C0"/>
                </a:solidFill>
              </a:rPr>
              <a:t>làm</a:t>
            </a:r>
            <a:endParaRPr lang="en-US" sz="3600" b="1" dirty="0">
              <a:solidFill>
                <a:srgbClr val="0070C0"/>
              </a:solidFill>
            </a:endParaRPr>
          </a:p>
        </p:txBody>
      </p:sp>
      <p:sp>
        <p:nvSpPr>
          <p:cNvPr id="6" name="Rectangle 5">
            <a:extLst>
              <a:ext uri="{FF2B5EF4-FFF2-40B4-BE49-F238E27FC236}">
                <a16:creationId xmlns:a16="http://schemas.microsoft.com/office/drawing/2014/main" id="{188EC76A-130E-019C-6AE0-3F420839E35B}"/>
              </a:ext>
            </a:extLst>
          </p:cNvPr>
          <p:cNvSpPr/>
          <p:nvPr/>
        </p:nvSpPr>
        <p:spPr>
          <a:xfrm>
            <a:off x="1331083" y="5696029"/>
            <a:ext cx="2137929" cy="461665"/>
          </a:xfrm>
          <a:prstGeom prst="rect">
            <a:avLst/>
          </a:prstGeom>
        </p:spPr>
        <p:txBody>
          <a:bodyPr wrap="square">
            <a:spAutoFit/>
          </a:bodyPr>
          <a:lstStyle/>
          <a:p>
            <a:r>
              <a:rPr lang="en-US" sz="2400" b="1" dirty="0">
                <a:solidFill>
                  <a:srgbClr val="0070C0"/>
                </a:solidFill>
              </a:rPr>
              <a:t>/ˌ</a:t>
            </a:r>
            <a:r>
              <a:rPr lang="en-US" sz="2400" b="1" dirty="0" err="1">
                <a:solidFill>
                  <a:srgbClr val="0070C0"/>
                </a:solidFill>
              </a:rPr>
              <a:t>diːaɪˈwaɪ</a:t>
            </a:r>
            <a:r>
              <a:rPr lang="en-US" sz="2400" b="1" dirty="0">
                <a:solidFill>
                  <a:srgbClr val="0070C0"/>
                </a:solidFill>
              </a:rPr>
              <a:t>/</a:t>
            </a:r>
          </a:p>
        </p:txBody>
      </p:sp>
      <p:pic>
        <p:nvPicPr>
          <p:cNvPr id="8" name="Picture 2" descr="Pin on trabajos en foamy">
            <a:extLst>
              <a:ext uri="{FF2B5EF4-FFF2-40B4-BE49-F238E27FC236}">
                <a16:creationId xmlns:a16="http://schemas.microsoft.com/office/drawing/2014/main" id="{D61C3924-D88A-C4FF-9FAA-D449E70C5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653" y="499326"/>
            <a:ext cx="5132721" cy="4490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ukdiver0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9258" y="6225440"/>
            <a:ext cx="487363" cy="487363"/>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00"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881;p31">
            <a:extLst>
              <a:ext uri="{FF2B5EF4-FFF2-40B4-BE49-F238E27FC236}">
                <a16:creationId xmlns:a16="http://schemas.microsoft.com/office/drawing/2014/main" id="{D416C306-6932-4695-A232-0456608B6375}"/>
              </a:ext>
            </a:extLst>
          </p:cNvPr>
          <p:cNvSpPr txBox="1">
            <a:spLocks/>
          </p:cNvSpPr>
          <p:nvPr/>
        </p:nvSpPr>
        <p:spPr>
          <a:xfrm>
            <a:off x="744224" y="4291968"/>
            <a:ext cx="33956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knitting kit (n):</a:t>
            </a:r>
          </a:p>
        </p:txBody>
      </p:sp>
      <p:sp>
        <p:nvSpPr>
          <p:cNvPr id="9" name="Rectangle 8">
            <a:extLst>
              <a:ext uri="{FF2B5EF4-FFF2-40B4-BE49-F238E27FC236}">
                <a16:creationId xmlns:a16="http://schemas.microsoft.com/office/drawing/2014/main" id="{DD02061A-2E82-661A-C9B0-6D306EBC4757}"/>
              </a:ext>
            </a:extLst>
          </p:cNvPr>
          <p:cNvSpPr/>
          <p:nvPr/>
        </p:nvSpPr>
        <p:spPr>
          <a:xfrm>
            <a:off x="3850942" y="4444480"/>
            <a:ext cx="5327450" cy="646331"/>
          </a:xfrm>
          <a:prstGeom prst="rect">
            <a:avLst/>
          </a:prstGeom>
        </p:spPr>
        <p:txBody>
          <a:bodyPr wrap="square">
            <a:spAutoFit/>
          </a:bodyPr>
          <a:lstStyle/>
          <a:p>
            <a:pPr lvl="0"/>
            <a:r>
              <a:rPr lang="en-US" sz="3600" b="1" dirty="0" err="1"/>
              <a:t>bộ</a:t>
            </a:r>
            <a:r>
              <a:rPr lang="en-US" sz="3600" b="1" dirty="0"/>
              <a:t> </a:t>
            </a:r>
            <a:r>
              <a:rPr lang="en-US" sz="3600" b="1" dirty="0" err="1"/>
              <a:t>dụng</a:t>
            </a:r>
            <a:r>
              <a:rPr lang="en-US" sz="3600" b="1" dirty="0"/>
              <a:t> </a:t>
            </a:r>
            <a:r>
              <a:rPr lang="en-US" sz="3600" b="1" dirty="0" err="1"/>
              <a:t>cụ</a:t>
            </a:r>
            <a:r>
              <a:rPr lang="en-US" sz="3600" b="1" dirty="0"/>
              <a:t> </a:t>
            </a:r>
            <a:r>
              <a:rPr lang="en-US" sz="3600" b="1" dirty="0" err="1"/>
              <a:t>đan</a:t>
            </a:r>
            <a:r>
              <a:rPr lang="en-US" sz="3600" b="1" dirty="0"/>
              <a:t> </a:t>
            </a:r>
            <a:r>
              <a:rPr lang="en-US" sz="3600" b="1" dirty="0" err="1"/>
              <a:t>len</a:t>
            </a:r>
            <a:endParaRPr lang="en-US" sz="3600" b="1" dirty="0"/>
          </a:p>
        </p:txBody>
      </p:sp>
      <p:sp>
        <p:nvSpPr>
          <p:cNvPr id="10" name="Rectangle 9">
            <a:extLst>
              <a:ext uri="{FF2B5EF4-FFF2-40B4-BE49-F238E27FC236}">
                <a16:creationId xmlns:a16="http://schemas.microsoft.com/office/drawing/2014/main" id="{C3C5FE9C-D4A9-DEE7-3063-3EF394BDCE9A}"/>
              </a:ext>
            </a:extLst>
          </p:cNvPr>
          <p:cNvSpPr/>
          <p:nvPr/>
        </p:nvSpPr>
        <p:spPr>
          <a:xfrm>
            <a:off x="1161577" y="5018075"/>
            <a:ext cx="1837362" cy="523220"/>
          </a:xfrm>
          <a:prstGeom prst="rect">
            <a:avLst/>
          </a:prstGeom>
        </p:spPr>
        <p:txBody>
          <a:bodyPr wrap="none">
            <a:spAutoFit/>
          </a:bodyPr>
          <a:lstStyle/>
          <a:p>
            <a:pPr algn="ctr"/>
            <a:r>
              <a:rPr lang="en-US" sz="2800" b="1" dirty="0">
                <a:solidFill>
                  <a:srgbClr val="0070C0"/>
                </a:solidFill>
              </a:rPr>
              <a:t>/ˈ</a:t>
            </a:r>
            <a:r>
              <a:rPr lang="en-US" sz="2800" b="1" dirty="0" err="1">
                <a:solidFill>
                  <a:srgbClr val="0070C0"/>
                </a:solidFill>
              </a:rPr>
              <a:t>nɪtɪŋ</a:t>
            </a:r>
            <a:r>
              <a:rPr lang="en-US" sz="2800" b="1" dirty="0">
                <a:solidFill>
                  <a:srgbClr val="0070C0"/>
                </a:solidFill>
              </a:rPr>
              <a:t> </a:t>
            </a:r>
            <a:r>
              <a:rPr lang="en-US" sz="2800" b="1" dirty="0" err="1">
                <a:solidFill>
                  <a:srgbClr val="0070C0"/>
                </a:solidFill>
              </a:rPr>
              <a:t>kɪt</a:t>
            </a:r>
            <a:r>
              <a:rPr lang="en-US" sz="2800" b="1" dirty="0">
                <a:solidFill>
                  <a:srgbClr val="0070C0"/>
                </a:solidFill>
              </a:rPr>
              <a:t>/</a:t>
            </a:r>
          </a:p>
        </p:txBody>
      </p:sp>
      <p:pic>
        <p:nvPicPr>
          <p:cNvPr id="11" name="Picture 2" descr="Basket With Knitting Balls Bright Decorative Home Hobby Stock Illustration  - Download Image Now - iStock">
            <a:extLst>
              <a:ext uri="{FF2B5EF4-FFF2-40B4-BE49-F238E27FC236}">
                <a16:creationId xmlns:a16="http://schemas.microsoft.com/office/drawing/2014/main" id="{51788A2A-1777-E7E3-A249-044BB60E45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247" t="12749" r="6760" b="6894"/>
          <a:stretch/>
        </p:blipFill>
        <p:spPr bwMode="auto">
          <a:xfrm>
            <a:off x="4066990" y="215308"/>
            <a:ext cx="4633949" cy="43095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2" name="knitting kit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0542" y="5398244"/>
            <a:ext cx="487363" cy="487363"/>
          </a:xfrm>
          <a:prstGeom prst="rect">
            <a:avLst/>
          </a:prstGeom>
        </p:spPr>
      </p:pic>
    </p:spTree>
    <p:extLst>
      <p:ext uri="{BB962C8B-B14F-4D97-AF65-F5344CB8AC3E}">
        <p14:creationId xmlns:p14="http://schemas.microsoft.com/office/powerpoint/2010/main" val="30141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0" fill="hold"/>
                                        <p:tgtEl>
                                          <p:spTgt spid="2"/>
                                        </p:tgtEl>
                                      </p:cBhvr>
                                    </p:cmd>
                                  </p:childTnLst>
                                </p:cTn>
                              </p:par>
                            </p:childTnLst>
                          </p:cTn>
                        </p:par>
                      </p:childTnLst>
                    </p:cTn>
                  </p:par>
                </p:childTnLst>
              </p:cTn>
              <p:nextCondLst>
                <p:cond evt="onClick" delay="0">
                  <p:tgtEl>
                    <p:spTgt spid="2"/>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789531" y="4977870"/>
            <a:ext cx="329151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dollhouse (n): </a:t>
            </a:r>
          </a:p>
        </p:txBody>
      </p:sp>
      <p:sp>
        <p:nvSpPr>
          <p:cNvPr id="12" name="Rectangle 11"/>
          <p:cNvSpPr/>
          <p:nvPr/>
        </p:nvSpPr>
        <p:spPr>
          <a:xfrm>
            <a:off x="4906035" y="5093892"/>
            <a:ext cx="4050892" cy="646331"/>
          </a:xfrm>
          <a:prstGeom prst="rect">
            <a:avLst/>
          </a:prstGeom>
        </p:spPr>
        <p:txBody>
          <a:bodyPr wrap="square">
            <a:spAutoFit/>
          </a:bodyPr>
          <a:lstStyle/>
          <a:p>
            <a:pPr lvl="0"/>
            <a:r>
              <a:rPr lang="en-US" sz="3600" b="1" dirty="0" err="1"/>
              <a:t>nhà</a:t>
            </a:r>
            <a:r>
              <a:rPr lang="en-US" sz="3600" b="1" dirty="0"/>
              <a:t> </a:t>
            </a:r>
            <a:r>
              <a:rPr lang="en-US" sz="3600" b="1" dirty="0" err="1"/>
              <a:t>búp</a:t>
            </a:r>
            <a:r>
              <a:rPr lang="en-US" sz="3600" b="1" dirty="0"/>
              <a:t> </a:t>
            </a:r>
            <a:r>
              <a:rPr lang="en-US" sz="3600" b="1" dirty="0" err="1"/>
              <a:t>bê</a:t>
            </a:r>
            <a:endParaRPr lang="en-US" sz="3600" b="1" dirty="0"/>
          </a:p>
        </p:txBody>
      </p:sp>
      <p:sp>
        <p:nvSpPr>
          <p:cNvPr id="2" name="Rectangle 1"/>
          <p:cNvSpPr/>
          <p:nvPr/>
        </p:nvSpPr>
        <p:spPr>
          <a:xfrm>
            <a:off x="1954514" y="5730796"/>
            <a:ext cx="1874231" cy="523220"/>
          </a:xfrm>
          <a:prstGeom prst="rect">
            <a:avLst/>
          </a:prstGeom>
        </p:spPr>
        <p:txBody>
          <a:bodyPr wrap="none">
            <a:spAutoFit/>
          </a:bodyPr>
          <a:lstStyle/>
          <a:p>
            <a:pPr algn="ctr"/>
            <a:r>
              <a:rPr lang="en-US" sz="2800" b="1" dirty="0">
                <a:solidFill>
                  <a:srgbClr val="0070C0"/>
                </a:solidFill>
              </a:rPr>
              <a:t>/ˈ</a:t>
            </a:r>
            <a:r>
              <a:rPr lang="en-US" sz="2800" b="1" dirty="0" err="1">
                <a:solidFill>
                  <a:srgbClr val="0070C0"/>
                </a:solidFill>
              </a:rPr>
              <a:t>dɒlhaʊs</a:t>
            </a:r>
            <a:r>
              <a:rPr lang="en-US" sz="2800" b="1" dirty="0">
                <a:solidFill>
                  <a:srgbClr val="0070C0"/>
                </a:solidFill>
              </a:rPr>
              <a:t>/ </a:t>
            </a:r>
          </a:p>
        </p:txBody>
      </p:sp>
      <p:pic>
        <p:nvPicPr>
          <p:cNvPr id="5122" name="Picture 2" descr="Robotime Wooden Dollhouse With Furniture, Pretend Play Doll House Toys For  Kids, Gift For Girls &amp; Reviews | Wayfair">
            <a:extLst>
              <a:ext uri="{FF2B5EF4-FFF2-40B4-BE49-F238E27FC236}">
                <a16:creationId xmlns:a16="http://schemas.microsoft.com/office/drawing/2014/main" id="{8CC97BDF-3A12-4AB5-9C23-61C7AC6DA4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08" t="5780" r="8057" b="3881"/>
          <a:stretch/>
        </p:blipFill>
        <p:spPr bwMode="auto">
          <a:xfrm>
            <a:off x="3591611" y="369786"/>
            <a:ext cx="4600281" cy="46662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6198" y="241666"/>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cdo0216dolluk057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8506" y="5252860"/>
            <a:ext cx="487363" cy="487363"/>
          </a:xfrm>
          <a:prstGeom prst="rect">
            <a:avLst/>
          </a:prstGeom>
        </p:spPr>
      </p:pic>
    </p:spTree>
    <p:extLst>
      <p:ext uri="{BB962C8B-B14F-4D97-AF65-F5344CB8AC3E}">
        <p14:creationId xmlns:p14="http://schemas.microsoft.com/office/powerpoint/2010/main" val="5934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96"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86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Google Shape;1881;p31">
            <a:extLst>
              <a:ext uri="{FF2B5EF4-FFF2-40B4-BE49-F238E27FC236}">
                <a16:creationId xmlns:a16="http://schemas.microsoft.com/office/drawing/2014/main" id="{65318A2B-D2F2-01C3-EC8B-3C6C8F6C8A28}"/>
              </a:ext>
            </a:extLst>
          </p:cNvPr>
          <p:cNvSpPr txBox="1">
            <a:spLocks/>
          </p:cNvSpPr>
          <p:nvPr/>
        </p:nvSpPr>
        <p:spPr>
          <a:xfrm>
            <a:off x="623390" y="4858696"/>
            <a:ext cx="591196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make paper flowers (</a:t>
            </a:r>
            <a:r>
              <a:rPr lang="en-US" sz="3600" b="1" dirty="0" err="1">
                <a:solidFill>
                  <a:srgbClr val="002060"/>
                </a:solidFill>
              </a:rPr>
              <a:t>v.phr</a:t>
            </a:r>
            <a:r>
              <a:rPr lang="en-US" sz="3600" b="1" dirty="0">
                <a:solidFill>
                  <a:srgbClr val="002060"/>
                </a:solidFill>
              </a:rPr>
              <a:t>):</a:t>
            </a:r>
          </a:p>
        </p:txBody>
      </p:sp>
      <p:sp>
        <p:nvSpPr>
          <p:cNvPr id="5" name="Rectangle 4">
            <a:extLst>
              <a:ext uri="{FF2B5EF4-FFF2-40B4-BE49-F238E27FC236}">
                <a16:creationId xmlns:a16="http://schemas.microsoft.com/office/drawing/2014/main" id="{857FEA5C-64E1-D242-1D04-0C6CF6CF270C}"/>
              </a:ext>
            </a:extLst>
          </p:cNvPr>
          <p:cNvSpPr/>
          <p:nvPr/>
        </p:nvSpPr>
        <p:spPr>
          <a:xfrm>
            <a:off x="5586981" y="4972358"/>
            <a:ext cx="4050892" cy="646331"/>
          </a:xfrm>
          <a:prstGeom prst="rect">
            <a:avLst/>
          </a:prstGeom>
        </p:spPr>
        <p:txBody>
          <a:bodyPr wrap="square">
            <a:spAutoFit/>
          </a:bodyPr>
          <a:lstStyle/>
          <a:p>
            <a:pPr lvl="0" algn="ctr"/>
            <a:r>
              <a:rPr lang="en-US" sz="3600" b="1" dirty="0" err="1"/>
              <a:t>làm</a:t>
            </a:r>
            <a:r>
              <a:rPr lang="en-US" sz="3600" b="1" dirty="0"/>
              <a:t> </a:t>
            </a:r>
            <a:r>
              <a:rPr lang="en-US" sz="3600" b="1" dirty="0" err="1"/>
              <a:t>hoa</a:t>
            </a:r>
            <a:r>
              <a:rPr lang="en-US" sz="3600" b="1" dirty="0"/>
              <a:t> </a:t>
            </a:r>
            <a:r>
              <a:rPr lang="en-US" sz="3600" b="1" dirty="0" err="1"/>
              <a:t>giấy</a:t>
            </a:r>
            <a:endParaRPr lang="en-US" sz="3600" b="1" dirty="0"/>
          </a:p>
        </p:txBody>
      </p:sp>
      <p:sp>
        <p:nvSpPr>
          <p:cNvPr id="6" name="Rectangle 5">
            <a:extLst>
              <a:ext uri="{FF2B5EF4-FFF2-40B4-BE49-F238E27FC236}">
                <a16:creationId xmlns:a16="http://schemas.microsoft.com/office/drawing/2014/main" id="{BF7FD1D7-3182-7685-10AF-7293F86F18E8}"/>
              </a:ext>
            </a:extLst>
          </p:cNvPr>
          <p:cNvSpPr/>
          <p:nvPr/>
        </p:nvSpPr>
        <p:spPr>
          <a:xfrm>
            <a:off x="1281143" y="5614797"/>
            <a:ext cx="3377848" cy="492443"/>
          </a:xfrm>
          <a:prstGeom prst="rect">
            <a:avLst/>
          </a:prstGeom>
        </p:spPr>
        <p:txBody>
          <a:bodyPr wrap="none">
            <a:spAutoFit/>
          </a:bodyPr>
          <a:lstStyle/>
          <a:p>
            <a:pPr algn="ctr"/>
            <a:r>
              <a:rPr lang="en-US" sz="2600" b="1" dirty="0">
                <a:solidFill>
                  <a:srgbClr val="00B0F0"/>
                </a:solidFill>
              </a:rPr>
              <a:t>/</a:t>
            </a:r>
            <a:r>
              <a:rPr lang="en-US" sz="2600" b="1" dirty="0" err="1">
                <a:solidFill>
                  <a:srgbClr val="00B0F0"/>
                </a:solidFill>
              </a:rPr>
              <a:t>meɪk</a:t>
            </a:r>
            <a:r>
              <a:rPr lang="en-US" sz="2600" b="1" dirty="0">
                <a:solidFill>
                  <a:srgbClr val="00B0F0"/>
                </a:solidFill>
              </a:rPr>
              <a:t> '</a:t>
            </a:r>
            <a:r>
              <a:rPr lang="en-US" sz="2600" b="1" dirty="0" err="1">
                <a:solidFill>
                  <a:srgbClr val="00B0F0"/>
                </a:solidFill>
              </a:rPr>
              <a:t>peɪpər</a:t>
            </a:r>
            <a:r>
              <a:rPr lang="en-US" sz="2600" b="1" dirty="0">
                <a:solidFill>
                  <a:srgbClr val="00B0F0"/>
                </a:solidFill>
              </a:rPr>
              <a:t> '</a:t>
            </a:r>
            <a:r>
              <a:rPr lang="en-US" sz="2600" b="1" dirty="0" err="1">
                <a:solidFill>
                  <a:srgbClr val="00B0F0"/>
                </a:solidFill>
              </a:rPr>
              <a:t>flaʊərz</a:t>
            </a:r>
            <a:r>
              <a:rPr lang="en-US" sz="2600" b="1" dirty="0">
                <a:solidFill>
                  <a:srgbClr val="00B0F0"/>
                </a:solidFill>
              </a:rPr>
              <a:t>/</a:t>
            </a:r>
          </a:p>
        </p:txBody>
      </p:sp>
      <p:pic>
        <p:nvPicPr>
          <p:cNvPr id="8" name="Picture 2" descr="9,109 Paper Flower Stock Photos, Pictures &amp; Royalty-Free Images - iStock">
            <a:extLst>
              <a:ext uri="{FF2B5EF4-FFF2-40B4-BE49-F238E27FC236}">
                <a16:creationId xmlns:a16="http://schemas.microsoft.com/office/drawing/2014/main" id="{678DF3C8-604E-5455-2051-724C090CA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788" y="235670"/>
            <a:ext cx="4463140" cy="45629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2" name="translate_t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3390" y="6040936"/>
            <a:ext cx="487363" cy="487363"/>
          </a:xfrm>
          <a:prstGeom prst="rect">
            <a:avLst/>
          </a:prstGeom>
        </p:spPr>
      </p:pic>
    </p:spTree>
    <p:extLst>
      <p:ext uri="{BB962C8B-B14F-4D97-AF65-F5344CB8AC3E}">
        <p14:creationId xmlns:p14="http://schemas.microsoft.com/office/powerpoint/2010/main" val="250376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800"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1;p31">
            <a:extLst>
              <a:ext uri="{FF2B5EF4-FFF2-40B4-BE49-F238E27FC236}">
                <a16:creationId xmlns:a16="http://schemas.microsoft.com/office/drawing/2014/main" id="{A55D47A0-C26B-DEB9-2874-5AF14FEE5F9D}"/>
              </a:ext>
            </a:extLst>
          </p:cNvPr>
          <p:cNvSpPr txBox="1">
            <a:spLocks/>
          </p:cNvSpPr>
          <p:nvPr/>
        </p:nvSpPr>
        <p:spPr>
          <a:xfrm>
            <a:off x="1972458" y="4819932"/>
            <a:ext cx="307662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hang out (v):</a:t>
            </a:r>
          </a:p>
        </p:txBody>
      </p:sp>
      <p:sp>
        <p:nvSpPr>
          <p:cNvPr id="4" name="Rectangle 3">
            <a:extLst>
              <a:ext uri="{FF2B5EF4-FFF2-40B4-BE49-F238E27FC236}">
                <a16:creationId xmlns:a16="http://schemas.microsoft.com/office/drawing/2014/main" id="{700AD810-20FE-C656-F294-1A27385AD04C}"/>
              </a:ext>
            </a:extLst>
          </p:cNvPr>
          <p:cNvSpPr/>
          <p:nvPr/>
        </p:nvSpPr>
        <p:spPr>
          <a:xfrm>
            <a:off x="4812744" y="4955040"/>
            <a:ext cx="4050892" cy="646331"/>
          </a:xfrm>
          <a:prstGeom prst="rect">
            <a:avLst/>
          </a:prstGeom>
        </p:spPr>
        <p:txBody>
          <a:bodyPr wrap="square">
            <a:spAutoFit/>
          </a:bodyPr>
          <a:lstStyle/>
          <a:p>
            <a:pPr lvl="0"/>
            <a:r>
              <a:rPr lang="en-US" sz="3600" b="1" dirty="0" err="1"/>
              <a:t>đi</a:t>
            </a:r>
            <a:r>
              <a:rPr lang="en-US" sz="3600" b="1" dirty="0"/>
              <a:t> </a:t>
            </a:r>
            <a:r>
              <a:rPr lang="en-US" sz="3600" b="1" dirty="0" err="1"/>
              <a:t>chơi</a:t>
            </a:r>
            <a:endParaRPr lang="en-US" sz="3600" b="1" dirty="0"/>
          </a:p>
        </p:txBody>
      </p:sp>
      <p:sp>
        <p:nvSpPr>
          <p:cNvPr id="7" name="Rectangle 6">
            <a:extLst>
              <a:ext uri="{FF2B5EF4-FFF2-40B4-BE49-F238E27FC236}">
                <a16:creationId xmlns:a16="http://schemas.microsoft.com/office/drawing/2014/main" id="{119AFD3D-4FBB-0281-B553-D5B8C60A9552}"/>
              </a:ext>
            </a:extLst>
          </p:cNvPr>
          <p:cNvSpPr/>
          <p:nvPr/>
        </p:nvSpPr>
        <p:spPr>
          <a:xfrm>
            <a:off x="2462536" y="5477373"/>
            <a:ext cx="1750799" cy="523220"/>
          </a:xfrm>
          <a:prstGeom prst="rect">
            <a:avLst/>
          </a:prstGeom>
        </p:spPr>
        <p:txBody>
          <a:bodyPr wrap="none">
            <a:spAutoFit/>
          </a:bodyPr>
          <a:lstStyle/>
          <a:p>
            <a:pPr algn="ctr"/>
            <a:r>
              <a:rPr lang="en-US" sz="2800" b="1" dirty="0">
                <a:solidFill>
                  <a:srgbClr val="00B0F0"/>
                </a:solidFill>
              </a:rPr>
              <a:t>/</a:t>
            </a:r>
            <a:r>
              <a:rPr lang="en-US" sz="2800" b="1" dirty="0" err="1">
                <a:solidFill>
                  <a:srgbClr val="00B0F0"/>
                </a:solidFill>
              </a:rPr>
              <a:t>hæŋ</a:t>
            </a:r>
            <a:r>
              <a:rPr lang="en-US" sz="2800" b="1" dirty="0">
                <a:solidFill>
                  <a:srgbClr val="00B0F0"/>
                </a:solidFill>
              </a:rPr>
              <a:t> </a:t>
            </a:r>
            <a:r>
              <a:rPr lang="en-US" sz="2800" b="1" dirty="0" err="1">
                <a:solidFill>
                  <a:srgbClr val="00B0F0"/>
                </a:solidFill>
              </a:rPr>
              <a:t>aʊt</a:t>
            </a:r>
            <a:r>
              <a:rPr lang="en-US" sz="2800" b="1" dirty="0">
                <a:solidFill>
                  <a:srgbClr val="00B0F0"/>
                </a:solidFill>
              </a:rPr>
              <a:t>/</a:t>
            </a:r>
          </a:p>
        </p:txBody>
      </p:sp>
      <p:sp>
        <p:nvSpPr>
          <p:cNvPr id="11" name="TextBox 10"/>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Picture 2"/>
          <p:cNvPicPr>
            <a:picLocks noChangeAspect="1"/>
          </p:cNvPicPr>
          <p:nvPr/>
        </p:nvPicPr>
        <p:blipFill>
          <a:blip r:embed="rId5"/>
          <a:stretch>
            <a:fillRect/>
          </a:stretch>
        </p:blipFill>
        <p:spPr>
          <a:xfrm>
            <a:off x="3510768" y="666185"/>
            <a:ext cx="6179884" cy="4032758"/>
          </a:xfrm>
          <a:prstGeom prst="rect">
            <a:avLst/>
          </a:prstGeom>
        </p:spPr>
      </p:pic>
      <p:pic>
        <p:nvPicPr>
          <p:cNvPr id="5" name="hang out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7308" y="5756911"/>
            <a:ext cx="487363" cy="487363"/>
          </a:xfrm>
          <a:prstGeom prst="rect">
            <a:avLst/>
          </a:prstGeom>
        </p:spPr>
      </p:pic>
    </p:spTree>
    <p:extLst>
      <p:ext uri="{BB962C8B-B14F-4D97-AF65-F5344CB8AC3E}">
        <p14:creationId xmlns:p14="http://schemas.microsoft.com/office/powerpoint/2010/main" val="27014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64" fill="hold"/>
                                        <p:tgtEl>
                                          <p:spTgt spid="5"/>
                                        </p:tgtEl>
                                      </p:cBhvr>
                                    </p:cmd>
                                  </p:childTnLst>
                                </p:cTn>
                              </p:par>
                            </p:childTnLst>
                          </p:cTn>
                        </p:par>
                      </p:childTnLst>
                    </p:cTn>
                  </p:par>
                </p:childTnLst>
              </p:cTn>
              <p:nextCondLst>
                <p:cond evt="onClick" delay="0">
                  <p:tgtEl>
                    <p:spTgt spid="5"/>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2"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68DAF4-AE25-B987-9978-B0B9DEC685E3}"/>
              </a:ext>
            </a:extLst>
          </p:cNvPr>
          <p:cNvGraphicFramePr>
            <a:graphicFrameLocks noGrp="1"/>
          </p:cNvGraphicFramePr>
          <p:nvPr>
            <p:extLst>
              <p:ext uri="{D42A27DB-BD31-4B8C-83A1-F6EECF244321}">
                <p14:modId xmlns:p14="http://schemas.microsoft.com/office/powerpoint/2010/main" val="1541466245"/>
              </p:ext>
            </p:extLst>
          </p:nvPr>
        </p:nvGraphicFramePr>
        <p:xfrm>
          <a:off x="828342" y="1342416"/>
          <a:ext cx="10728919" cy="4513934"/>
        </p:xfrm>
        <a:graphic>
          <a:graphicData uri="http://schemas.openxmlformats.org/drawingml/2006/table">
            <a:tbl>
              <a:tblPr firstRow="1" bandRow="1">
                <a:tableStyleId>{5DA37D80-6434-44D0-A028-1B22A696006F}</a:tableStyleId>
              </a:tblPr>
              <a:tblGrid>
                <a:gridCol w="4090873">
                  <a:extLst>
                    <a:ext uri="{9D8B030D-6E8A-4147-A177-3AD203B41FA5}">
                      <a16:colId xmlns:a16="http://schemas.microsoft.com/office/drawing/2014/main" val="20000"/>
                    </a:ext>
                  </a:extLst>
                </a:gridCol>
                <a:gridCol w="3335241">
                  <a:extLst>
                    <a:ext uri="{9D8B030D-6E8A-4147-A177-3AD203B41FA5}">
                      <a16:colId xmlns:a16="http://schemas.microsoft.com/office/drawing/2014/main" val="20001"/>
                    </a:ext>
                  </a:extLst>
                </a:gridCol>
                <a:gridCol w="3302805">
                  <a:extLst>
                    <a:ext uri="{9D8B030D-6E8A-4147-A177-3AD203B41FA5}">
                      <a16:colId xmlns:a16="http://schemas.microsoft.com/office/drawing/2014/main" val="20002"/>
                    </a:ext>
                  </a:extLst>
                </a:gridCol>
              </a:tblGrid>
              <a:tr h="690156">
                <a:tc>
                  <a:txBody>
                    <a:bodyPr/>
                    <a:lstStyle/>
                    <a:p>
                      <a:pPr algn="ctr"/>
                      <a:r>
                        <a:rPr lang="en-US" sz="3200" b="1" dirty="0">
                          <a:solidFill>
                            <a:srgbClr val="0070C0"/>
                          </a:solidFill>
                        </a:rPr>
                        <a:t>New words</a:t>
                      </a:r>
                    </a:p>
                  </a:txBody>
                  <a:tcPr anchor="ctr"/>
                </a:tc>
                <a:tc>
                  <a:txBody>
                    <a:bodyPr/>
                    <a:lstStyle/>
                    <a:p>
                      <a:pPr algn="ctr"/>
                      <a:r>
                        <a:rPr lang="en-US" sz="3200" b="1" dirty="0">
                          <a:solidFill>
                            <a:srgbClr val="0070C0"/>
                          </a:solidFill>
                        </a:rPr>
                        <a:t>Pronunciation</a:t>
                      </a:r>
                    </a:p>
                  </a:txBody>
                  <a:tcPr anchor="ctr"/>
                </a:tc>
                <a:tc>
                  <a:txBody>
                    <a:bodyPr/>
                    <a:lstStyle/>
                    <a:p>
                      <a:pPr algn="ctr"/>
                      <a:r>
                        <a:rPr lang="en-US" sz="3200" b="1" dirty="0">
                          <a:solidFill>
                            <a:srgbClr val="0070C0"/>
                          </a:solidFill>
                        </a:rPr>
                        <a:t>Meaning</a:t>
                      </a:r>
                    </a:p>
                  </a:txBody>
                  <a:tcPr anchor="ctr"/>
                </a:tc>
                <a:extLst>
                  <a:ext uri="{0D108BD9-81ED-4DB2-BD59-A6C34878D82A}">
                    <a16:rowId xmlns:a16="http://schemas.microsoft.com/office/drawing/2014/main" val="10000"/>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DIY (n) </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kern="1200" dirty="0">
                          <a:solidFill>
                            <a:srgbClr val="000000"/>
                          </a:solidFill>
                          <a:effectLst/>
                          <a:latin typeface="Calibri" panose="020F0502020204030204" pitchFamily="34" charset="0"/>
                          <a:ea typeface="+mn-ea"/>
                          <a:cs typeface="Calibri" panose="020F0502020204030204" pitchFamily="34" charset="0"/>
                        </a:rPr>
                        <a:t>/</a:t>
                      </a:r>
                      <a:r>
                        <a:rPr lang="en-US" sz="3200" kern="1200">
                          <a:solidFill>
                            <a:srgbClr val="000000"/>
                          </a:solidFill>
                          <a:effectLst/>
                          <a:latin typeface="Calibri" panose="020F0502020204030204" pitchFamily="34" charset="0"/>
                          <a:ea typeface="+mn-ea"/>
                          <a:cs typeface="Calibri" panose="020F0502020204030204" pitchFamily="34" charset="0"/>
                        </a:rPr>
                        <a:t>ˌdiːaɪ</a:t>
                      </a:r>
                      <a:r>
                        <a:rPr lang="en-US" sz="3200" kern="1200" dirty="0" err="1">
                          <a:solidFill>
                            <a:srgbClr val="000000"/>
                          </a:solidFill>
                          <a:effectLst/>
                          <a:latin typeface="Calibri" panose="020F0502020204030204" pitchFamily="34" charset="0"/>
                          <a:ea typeface="+mn-ea"/>
                          <a:cs typeface="Calibri" panose="020F0502020204030204" pitchFamily="34" charset="0"/>
                        </a:rPr>
                        <a:t>ˈwaɪ</a:t>
                      </a:r>
                      <a:r>
                        <a:rPr lang="en-US" sz="3200" kern="1200" dirty="0">
                          <a:solidFill>
                            <a:srgbClr val="000000"/>
                          </a:solidFill>
                          <a:effectLst/>
                          <a:latin typeface="Calibri" panose="020F0502020204030204" pitchFamily="34" charset="0"/>
                          <a:ea typeface="+mn-ea"/>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tự</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knitting kit (n)</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a:solidFill>
                            <a:srgbClr val="000000"/>
                          </a:solidFill>
                          <a:effectLst/>
                          <a:latin typeface="Calibri" panose="020F0502020204030204" pitchFamily="34" charset="0"/>
                          <a:cs typeface="Calibri" panose="020F0502020204030204" pitchFamily="34" charset="0"/>
                        </a:rPr>
                        <a:t>ˈnɪtɪŋ </a:t>
                      </a:r>
                      <a:r>
                        <a:rPr lang="en-US" sz="3200" kern="1200" dirty="0" err="1">
                          <a:solidFill>
                            <a:srgbClr val="000000"/>
                          </a:solidFill>
                          <a:effectLst/>
                          <a:latin typeface="Calibri" panose="020F0502020204030204" pitchFamily="34" charset="0"/>
                          <a:cs typeface="Calibri" panose="020F0502020204030204" pitchFamily="34" charset="0"/>
                        </a:rPr>
                        <a:t>kɪt</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bộ</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dung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cụ</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đan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2917693607"/>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dollhouse (n)</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dirty="0">
                          <a:solidFill>
                            <a:srgbClr val="000000"/>
                          </a:solidFill>
                          <a:effectLst/>
                          <a:latin typeface="Calibri" panose="020F0502020204030204" pitchFamily="34" charset="0"/>
                          <a:cs typeface="Calibri" panose="020F0502020204030204" pitchFamily="34" charset="0"/>
                        </a:rPr>
                        <a:t>ˈ</a:t>
                      </a:r>
                      <a:r>
                        <a:rPr lang="en-US" sz="3200" kern="1200" dirty="0" err="1">
                          <a:solidFill>
                            <a:srgbClr val="000000"/>
                          </a:solidFill>
                          <a:effectLst/>
                          <a:latin typeface="Calibri" panose="020F0502020204030204" pitchFamily="34" charset="0"/>
                          <a:cs typeface="Calibri" panose="020F0502020204030204" pitchFamily="34" charset="0"/>
                        </a:rPr>
                        <a:t>dɒlˌhaʊs</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nhà</a:t>
                      </a:r>
                      <a:r>
                        <a:rPr lang="en-US" sz="3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búp</a:t>
                      </a:r>
                      <a:r>
                        <a:rPr lang="en-US" sz="3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bê</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4170779777"/>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make paper flowers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v.phr</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err="1">
                          <a:solidFill>
                            <a:srgbClr val="000000"/>
                          </a:solidFill>
                          <a:effectLst/>
                          <a:latin typeface="Calibri" panose="020F0502020204030204" pitchFamily="34" charset="0"/>
                          <a:cs typeface="Calibri" panose="020F0502020204030204" pitchFamily="34" charset="0"/>
                        </a:rPr>
                        <a:t>meɪk</a:t>
                      </a:r>
                      <a:r>
                        <a:rPr lang="en-US" sz="3200" kern="1200">
                          <a:solidFill>
                            <a:srgbClr val="000000"/>
                          </a:solidFill>
                          <a:effectLst/>
                          <a:latin typeface="Calibri" panose="020F0502020204030204" pitchFamily="34" charset="0"/>
                          <a:cs typeface="Calibri" panose="020F0502020204030204" pitchFamily="34" charset="0"/>
                        </a:rPr>
                        <a:t> 'peɪpər </a:t>
                      </a:r>
                      <a:r>
                        <a:rPr lang="en-US" sz="3200" kern="1200" dirty="0">
                          <a:solidFill>
                            <a:srgbClr val="000000"/>
                          </a:solidFill>
                          <a:effectLst/>
                          <a:latin typeface="Calibri" panose="020F0502020204030204" pitchFamily="34" charset="0"/>
                          <a:cs typeface="Calibri" panose="020F0502020204030204" pitchFamily="34" charset="0"/>
                        </a:rPr>
                        <a:t>'</a:t>
                      </a:r>
                      <a:r>
                        <a:rPr lang="en-US" sz="3200" kern="1200" dirty="0" err="1">
                          <a:solidFill>
                            <a:srgbClr val="000000"/>
                          </a:solidFill>
                          <a:effectLst/>
                          <a:latin typeface="Calibri" panose="020F0502020204030204" pitchFamily="34" charset="0"/>
                          <a:cs typeface="Calibri" panose="020F0502020204030204" pitchFamily="34" charset="0"/>
                        </a:rPr>
                        <a:t>flaʊərz</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giấy</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3524542958"/>
                  </a:ext>
                </a:extLst>
              </a:tr>
              <a:tr h="664924">
                <a:tc>
                  <a:txBody>
                    <a:bodyPr/>
                    <a:lstStyle/>
                    <a:p>
                      <a:pPr marL="144145" marR="0" indent="-144145">
                        <a:lnSpc>
                          <a:spcPct val="107000"/>
                        </a:lnSpc>
                        <a:spcBef>
                          <a:spcPts val="0"/>
                        </a:spcBef>
                        <a:spcAft>
                          <a:spcPts val="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5. hang out (v)</a:t>
                      </a: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cs typeface="Calibri" panose="020F0502020204030204" pitchFamily="34" charset="0"/>
                        </a:rPr>
                        <a:t>/</a:t>
                      </a:r>
                      <a:r>
                        <a:rPr lang="en-US" sz="3200" kern="1200" dirty="0" err="1">
                          <a:solidFill>
                            <a:srgbClr val="000000"/>
                          </a:solidFill>
                          <a:effectLst/>
                          <a:latin typeface="Calibri" panose="020F0502020204030204" pitchFamily="34" charset="0"/>
                          <a:cs typeface="Calibri" panose="020F0502020204030204" pitchFamily="34" charset="0"/>
                        </a:rPr>
                        <a:t>hæŋ</a:t>
                      </a:r>
                      <a:r>
                        <a:rPr lang="en-US" sz="3200" kern="1200" dirty="0">
                          <a:solidFill>
                            <a:srgbClr val="000000"/>
                          </a:solidFill>
                          <a:effectLst/>
                          <a:latin typeface="Calibri" panose="020F0502020204030204" pitchFamily="34" charset="0"/>
                          <a:cs typeface="Calibri" panose="020F0502020204030204" pitchFamily="34" charset="0"/>
                        </a:rPr>
                        <a:t> </a:t>
                      </a:r>
                      <a:r>
                        <a:rPr lang="en-US" sz="3200" kern="1200" dirty="0" err="1">
                          <a:solidFill>
                            <a:srgbClr val="000000"/>
                          </a:solidFill>
                          <a:effectLst/>
                          <a:latin typeface="Calibri" panose="020F0502020204030204" pitchFamily="34" charset="0"/>
                          <a:cs typeface="Calibri" panose="020F0502020204030204" pitchFamily="34" charset="0"/>
                        </a:rPr>
                        <a:t>aʊt</a:t>
                      </a:r>
                      <a:r>
                        <a:rPr lang="en-US" sz="3200" kern="1200" dirty="0">
                          <a:solidFill>
                            <a:srgbClr val="000000"/>
                          </a:solidFill>
                          <a:effectLst/>
                          <a:latin typeface="Calibri" panose="020F0502020204030204" pitchFamily="34" charset="0"/>
                          <a:cs typeface="Calibri" panose="020F0502020204030204" pitchFamily="34" charset="0"/>
                        </a:rPr>
                        <a:t>/</a:t>
                      </a:r>
                      <a:endPar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l">
                        <a:lnSpc>
                          <a:spcPct val="107000"/>
                        </a:lnSpc>
                        <a:spcBef>
                          <a:spcPts val="0"/>
                        </a:spcBef>
                        <a:spcAft>
                          <a:spcPts val="0"/>
                        </a:spcAft>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đi</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chơi</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285282616"/>
                  </a:ext>
                </a:extLst>
              </a:tr>
            </a:tbl>
          </a:graphicData>
        </a:graphic>
      </p:graphicFrame>
      <p:sp>
        <p:nvSpPr>
          <p:cNvPr id="8" name="TextBox 7"/>
          <p:cNvSpPr txBox="1"/>
          <p:nvPr/>
        </p:nvSpPr>
        <p:spPr>
          <a:xfrm>
            <a:off x="1079876" y="430202"/>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spTree>
    <p:extLst>
      <p:ext uri="{BB962C8B-B14F-4D97-AF65-F5344CB8AC3E}">
        <p14:creationId xmlns:p14="http://schemas.microsoft.com/office/powerpoint/2010/main" val="1769986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3982</TotalTime>
  <Words>1036</Words>
  <Application>Microsoft Office PowerPoint</Application>
  <PresentationFormat>Widescreen</PresentationFormat>
  <Paragraphs>218</Paragraphs>
  <Slides>29</Slides>
  <Notes>24</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Comic Sans MS</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P231120</cp:lastModifiedBy>
  <cp:revision>240</cp:revision>
  <dcterms:created xsi:type="dcterms:W3CDTF">2020-12-09T02:04:09Z</dcterms:created>
  <dcterms:modified xsi:type="dcterms:W3CDTF">2023-09-06T15:03:10Z</dcterms:modified>
</cp:coreProperties>
</file>